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84" r:id="rId20"/>
    <p:sldId id="274" r:id="rId21"/>
    <p:sldId id="275" r:id="rId22"/>
    <p:sldId id="276" r:id="rId23"/>
    <p:sldId id="277" r:id="rId24"/>
    <p:sldId id="278" r:id="rId25"/>
    <p:sldId id="282" r:id="rId26"/>
    <p:sldId id="283" r:id="rId27"/>
    <p:sldId id="279" r:id="rId28"/>
    <p:sldId id="280" r:id="rId29"/>
    <p:sldId id="281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702" autoAdjust="0"/>
  </p:normalViewPr>
  <p:slideViewPr>
    <p:cSldViewPr>
      <p:cViewPr varScale="1">
        <p:scale>
          <a:sx n="75" d="100"/>
          <a:sy n="75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/>
      <dgm:spPr/>
      <dgm:t>
        <a:bodyPr/>
        <a:lstStyle/>
        <a:p>
          <a:endParaRPr lang="fr-FR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/>
      <dgm:spPr/>
      <dgm:t>
        <a:bodyPr/>
        <a:lstStyle/>
        <a:p>
          <a:endParaRPr lang="fr-FR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/>
      <dgm:t>
        <a:bodyPr/>
        <a:lstStyle/>
        <a:p>
          <a:endParaRPr lang="fr-FR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/>
      <dgm:t>
        <a:bodyPr/>
        <a:lstStyle/>
        <a:p>
          <a:endParaRPr lang="fr-FR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E30E132F-5D75-4D47-9415-7EBE51E9B97D}">
      <dgm:prSet/>
      <dgm:spPr/>
      <dgm:t>
        <a:bodyPr/>
        <a:lstStyle/>
        <a:p>
          <a:endParaRPr lang="fr-FR"/>
        </a:p>
      </dgm:t>
    </dgm:pt>
    <dgm:pt modelId="{15850FB0-FDF4-493B-89DA-4F7AF3561C89}" type="parTrans" cxnId="{CECCCD54-1294-4F8F-8114-325AD7C9785D}">
      <dgm:prSet/>
      <dgm:spPr/>
      <dgm:t>
        <a:bodyPr/>
        <a:lstStyle/>
        <a:p>
          <a:endParaRPr lang="fr-FR"/>
        </a:p>
      </dgm:t>
    </dgm:pt>
    <dgm:pt modelId="{24EB2133-538C-420D-9E8B-A0F653154B89}" type="sibTrans" cxnId="{CECCCD54-1294-4F8F-8114-325AD7C9785D}">
      <dgm:prSet/>
      <dgm:spPr/>
      <dgm:t>
        <a:bodyPr/>
        <a:lstStyle/>
        <a:p>
          <a:endParaRPr lang="fr-FR"/>
        </a:p>
      </dgm:t>
    </dgm:pt>
    <dgm:pt modelId="{FF5E3E29-B3C3-4AF3-8734-5FE019CA9A5E}">
      <dgm:prSet/>
      <dgm:spPr/>
      <dgm:t>
        <a:bodyPr/>
        <a:lstStyle/>
        <a:p>
          <a:endParaRPr lang="fr-FR"/>
        </a:p>
      </dgm:t>
    </dgm:pt>
    <dgm:pt modelId="{CB44DBA4-151E-4969-A17F-BDA938B6F7F6}" type="parTrans" cxnId="{3226D156-962D-439B-BA5C-2C9C74F07382}">
      <dgm:prSet/>
      <dgm:spPr/>
      <dgm:t>
        <a:bodyPr/>
        <a:lstStyle/>
        <a:p>
          <a:endParaRPr lang="fr-FR"/>
        </a:p>
      </dgm:t>
    </dgm:pt>
    <dgm:pt modelId="{ACB446BD-9780-4A72-A9E6-FBBC8A660777}" type="sibTrans" cxnId="{3226D156-962D-439B-BA5C-2C9C74F07382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AC4C1272-E603-4AD6-97B3-A9651E6F42FF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A416DC6-0506-4960-87D1-017129118DCA}" type="pres">
      <dgm:prSet presAssocID="{25408D9B-C3C9-4E01-941D-CA3FF169ECB3}" presName="hierRoot3" presStyleCnt="0"/>
      <dgm:spPr/>
    </dgm:pt>
    <dgm:pt modelId="{B6A25B0A-F851-4C3F-A44C-7F5359BE2DE8}" type="pres">
      <dgm:prSet presAssocID="{25408D9B-C3C9-4E01-941D-CA3FF169ECB3}" presName="composite3" presStyleCnt="0"/>
      <dgm:spPr/>
    </dgm:pt>
    <dgm:pt modelId="{9160FFC2-F7E4-4A5E-A6BC-063EF36C11C6}" type="pres">
      <dgm:prSet presAssocID="{25408D9B-C3C9-4E01-941D-CA3FF169ECB3}" presName="background3" presStyleLbl="node3" presStyleIdx="1" presStyleCnt="4"/>
      <dgm:spPr/>
    </dgm:pt>
    <dgm:pt modelId="{765942DF-6A07-4662-BDCB-0C5AEA1ECE50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E0A761-12C2-4679-82BB-33E704551BF0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0DE80630-FB63-4972-A928-502479538168}" type="pres">
      <dgm:prSet presAssocID="{15850FB0-FDF4-493B-89DA-4F7AF3561C89}" presName="Name23" presStyleLbl="parChTrans1D4" presStyleIdx="3" presStyleCnt="8"/>
      <dgm:spPr/>
      <dgm:t>
        <a:bodyPr/>
        <a:lstStyle/>
        <a:p>
          <a:endParaRPr lang="fr-FR"/>
        </a:p>
      </dgm:t>
    </dgm:pt>
    <dgm:pt modelId="{F8D7085C-F539-45E1-8A4F-6EF4E3556760}" type="pres">
      <dgm:prSet presAssocID="{E30E132F-5D75-4D47-9415-7EBE51E9B97D}" presName="hierRoot4" presStyleCnt="0"/>
      <dgm:spPr/>
    </dgm:pt>
    <dgm:pt modelId="{60D0AA23-0E66-4966-B1FF-D49770DC29A8}" type="pres">
      <dgm:prSet presAssocID="{E30E132F-5D75-4D47-9415-7EBE51E9B97D}" presName="composite4" presStyleCnt="0"/>
      <dgm:spPr/>
    </dgm:pt>
    <dgm:pt modelId="{4B8F1328-61FC-4E60-A521-EA539E2981C6}" type="pres">
      <dgm:prSet presAssocID="{E30E132F-5D75-4D47-9415-7EBE51E9B97D}" presName="background4" presStyleLbl="node4" presStyleIdx="3" presStyleCnt="8"/>
      <dgm:spPr/>
    </dgm:pt>
    <dgm:pt modelId="{3ADEE733-B7CC-4E12-A397-D70B9AE59FCB}" type="pres">
      <dgm:prSet presAssocID="{E30E132F-5D75-4D47-9415-7EBE51E9B97D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7E1167-78E2-49C2-A392-3216CA13B579}" type="pres">
      <dgm:prSet presAssocID="{E30E132F-5D75-4D47-9415-7EBE51E9B97D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7A85DB3D-2C7E-4F3F-9AF5-014E943BD40E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220257EF-CB0C-4F5D-A9C4-D6790014129A}" type="pres">
      <dgm:prSet presAssocID="{E2E8278B-215B-4F0F-B86F-3D3BB1E3C0DF}" presName="hierRoot3" presStyleCnt="0"/>
      <dgm:spPr/>
    </dgm:pt>
    <dgm:pt modelId="{CB5099EE-72BA-4FD4-B462-30B5A7F86F8A}" type="pres">
      <dgm:prSet presAssocID="{E2E8278B-215B-4F0F-B86F-3D3BB1E3C0DF}" presName="composite3" presStyleCnt="0"/>
      <dgm:spPr/>
    </dgm:pt>
    <dgm:pt modelId="{181FAFDB-23AC-4AAA-8CD6-584F14181E88}" type="pres">
      <dgm:prSet presAssocID="{E2E8278B-215B-4F0F-B86F-3D3BB1E3C0DF}" presName="background3" presStyleLbl="node3" presStyleIdx="2" presStyleCnt="4"/>
      <dgm:spPr/>
    </dgm:pt>
    <dgm:pt modelId="{6D90F898-664C-4C06-B481-020283C49EDE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2FE154E-22EF-4FBB-B189-CDD3C59E3A84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78DF2B24-6606-4B7E-9D0D-A4E985E40485}" type="pres">
      <dgm:prSet presAssocID="{CB44DBA4-151E-4969-A17F-BDA938B6F7F6}" presName="Name23" presStyleLbl="parChTrans1D4" presStyleIdx="5" presStyleCnt="8"/>
      <dgm:spPr/>
      <dgm:t>
        <a:bodyPr/>
        <a:lstStyle/>
        <a:p>
          <a:endParaRPr lang="fr-FR"/>
        </a:p>
      </dgm:t>
    </dgm:pt>
    <dgm:pt modelId="{96EF5038-15B4-4B2B-B3A4-A08A142D26BD}" type="pres">
      <dgm:prSet presAssocID="{FF5E3E29-B3C3-4AF3-8734-5FE019CA9A5E}" presName="hierRoot4" presStyleCnt="0"/>
      <dgm:spPr/>
    </dgm:pt>
    <dgm:pt modelId="{FF2FB233-0686-4B50-B481-D9D8F50944C8}" type="pres">
      <dgm:prSet presAssocID="{FF5E3E29-B3C3-4AF3-8734-5FE019CA9A5E}" presName="composite4" presStyleCnt="0"/>
      <dgm:spPr/>
    </dgm:pt>
    <dgm:pt modelId="{282DEC7E-F011-45C3-8AE5-7CE826AC146E}" type="pres">
      <dgm:prSet presAssocID="{FF5E3E29-B3C3-4AF3-8734-5FE019CA9A5E}" presName="background4" presStyleLbl="node4" presStyleIdx="5" presStyleCnt="8"/>
      <dgm:spPr/>
    </dgm:pt>
    <dgm:pt modelId="{4064E4F0-D8E3-47E7-96A8-398AACC40426}" type="pres">
      <dgm:prSet presAssocID="{FF5E3E29-B3C3-4AF3-8734-5FE019CA9A5E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6E834D-A8E4-409C-9183-9AAD725903C5}" type="pres">
      <dgm:prSet presAssocID="{FF5E3E29-B3C3-4AF3-8734-5FE019CA9A5E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D040F2FF-D305-4796-96DB-8F659C383413}" type="presOf" srcId="{D68AD263-D583-49F6-AAEB-7313B6C1A714}" destId="{1ED2776C-E897-4E2B-AA21-20701F00263F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F8619C4D-B33F-460E-B246-4172B3312DD8}" type="presOf" srcId="{E30E132F-5D75-4D47-9415-7EBE51E9B97D}" destId="{3ADEE733-B7CC-4E12-A397-D70B9AE59FCB}" srcOrd="0" destOrd="0" presId="urn:microsoft.com/office/officeart/2005/8/layout/hierarchy1"/>
    <dgm:cxn modelId="{3EA2A345-39D1-424B-BE01-F77C896ABC74}" type="presOf" srcId="{0447CDC2-4C27-446B-8E9D-5AE93DA6638A}" destId="{4E31EA1E-D07A-49D7-BB08-72579E3AD9B5}" srcOrd="0" destOrd="0" presId="urn:microsoft.com/office/officeart/2005/8/layout/hierarchy1"/>
    <dgm:cxn modelId="{E2920381-270B-4515-9DFC-2DC439E4414B}" type="presOf" srcId="{E2E8278B-215B-4F0F-B86F-3D3BB1E3C0DF}" destId="{6D90F898-664C-4C06-B481-020283C49EDE}" srcOrd="0" destOrd="0" presId="urn:microsoft.com/office/officeart/2005/8/layout/hierarchy1"/>
    <dgm:cxn modelId="{F0AF57F7-CFCA-4E55-8383-8EDEB335D56D}" type="presOf" srcId="{ACC145D8-1F74-4AA6-92B4-6688B8F0A98B}" destId="{63660872-4339-421E-A76A-39D5BBB7467B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35F866C9-DD6A-41FF-9772-ECE99B02FE10}" type="presOf" srcId="{FF5E3E29-B3C3-4AF3-8734-5FE019CA9A5E}" destId="{4064E4F0-D8E3-47E7-96A8-398AACC40426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CECCCD54-1294-4F8F-8114-325AD7C9785D}" srcId="{25408D9B-C3C9-4E01-941D-CA3FF169ECB3}" destId="{E30E132F-5D75-4D47-9415-7EBE51E9B97D}" srcOrd="1" destOrd="0" parTransId="{15850FB0-FDF4-493B-89DA-4F7AF3561C89}" sibTransId="{24EB2133-538C-420D-9E8B-A0F653154B89}"/>
    <dgm:cxn modelId="{F75D4136-C159-4AB0-B963-E8D210D5461B}" type="presOf" srcId="{108E652A-3DE6-4F26-AB83-1869A2D1B395}" destId="{9435B915-2C06-4371-966B-2CB3EE9EC877}" srcOrd="0" destOrd="0" presId="urn:microsoft.com/office/officeart/2005/8/layout/hierarchy1"/>
    <dgm:cxn modelId="{4527A21D-907F-4088-8AFB-5D27B17EE4B8}" type="presOf" srcId="{CB44DBA4-151E-4969-A17F-BDA938B6F7F6}" destId="{78DF2B24-6606-4B7E-9D0D-A4E985E40485}" srcOrd="0" destOrd="0" presId="urn:microsoft.com/office/officeart/2005/8/layout/hierarchy1"/>
    <dgm:cxn modelId="{3BE717B7-68A5-4364-8031-738EE8E427BD}" type="presOf" srcId="{68870446-C6F4-468C-8DC7-8224FA71B959}" destId="{6E9EEC93-44BE-4EB9-BA0B-0AE73CD1A941}" srcOrd="0" destOrd="0" presId="urn:microsoft.com/office/officeart/2005/8/layout/hierarchy1"/>
    <dgm:cxn modelId="{EC5B0251-880D-449E-B3F7-4C4748AAB0C9}" type="presOf" srcId="{36053F2B-9FDB-49A4-9D7A-3776B13DB2EB}" destId="{42F0EA06-4B18-4BB3-99D1-CCE1E06708E6}" srcOrd="0" destOrd="0" presId="urn:microsoft.com/office/officeart/2005/8/layout/hierarchy1"/>
    <dgm:cxn modelId="{CE1458D9-E17D-464C-B750-9893E3341319}" type="presOf" srcId="{15958A80-C87B-4295-935B-D5441386AB2A}" destId="{264777E4-83C7-4654-BE18-55F1D8CE12FB}" srcOrd="0" destOrd="0" presId="urn:microsoft.com/office/officeart/2005/8/layout/hierarchy1"/>
    <dgm:cxn modelId="{42485558-BE40-4A36-8D82-D8DA26573575}" type="presOf" srcId="{3CDD46B3-F591-4219-92B9-1775CE54E2AF}" destId="{EE88CD6A-A261-410D-9882-5FCB7C11FCEE}" srcOrd="0" destOrd="0" presId="urn:microsoft.com/office/officeart/2005/8/layout/hierarchy1"/>
    <dgm:cxn modelId="{54E831DE-B608-47AA-963E-26BD7249924D}" type="presOf" srcId="{D3E56642-83A5-4A51-9EDB-40ED8C744AEF}" destId="{EB0965C9-B7BF-47A2-9E9A-A3ED188AE0F6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E9231C48-903F-460B-BB6F-212B72727F2A}" type="presOf" srcId="{28F50ADF-1529-4EDA-BF03-76BD9CE40284}" destId="{B0A73EDC-F4DC-479D-9DCE-D1269BFAEEBA}" srcOrd="0" destOrd="0" presId="urn:microsoft.com/office/officeart/2005/8/layout/hierarchy1"/>
    <dgm:cxn modelId="{F6350225-A54D-4806-8A9D-C4A7078FE31D}" type="presOf" srcId="{3C1F7614-9325-44C8-AB82-69245C46E13A}" destId="{E82AB148-797E-4CF9-9664-3A9CE27604B8}" srcOrd="0" destOrd="0" presId="urn:microsoft.com/office/officeart/2005/8/layout/hierarchy1"/>
    <dgm:cxn modelId="{2776DB3A-E1FB-40BA-8D69-DC787A380D96}" type="presOf" srcId="{A6A58ED5-CAFF-4A4E-99D7-A9A94E72AAAE}" destId="{12E05AA5-2DAC-40C8-B606-F383BEF06B87}" srcOrd="0" destOrd="0" presId="urn:microsoft.com/office/officeart/2005/8/layout/hierarchy1"/>
    <dgm:cxn modelId="{5553493D-8786-4A01-A3DC-37391DCE679B}" type="presOf" srcId="{15850FB0-FDF4-493B-89DA-4F7AF3561C89}" destId="{0DE80630-FB63-4972-A928-502479538168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14FF2300-AE1F-4E79-8DDA-D067304A442D}" type="presOf" srcId="{93BD013D-9260-436C-828D-53D9CC5EC8E5}" destId="{A5B54865-23C9-4CFC-8528-ED1C88828BD7}" srcOrd="0" destOrd="0" presId="urn:microsoft.com/office/officeart/2005/8/layout/hierarchy1"/>
    <dgm:cxn modelId="{BE540EDC-D8B7-4A38-A94E-4F2FCB697F96}" type="presOf" srcId="{00144D75-A70F-4FAB-8608-1BDB12410025}" destId="{35F65ED0-54DD-4976-8DD4-C64A490BF148}" srcOrd="0" destOrd="0" presId="urn:microsoft.com/office/officeart/2005/8/layout/hierarchy1"/>
    <dgm:cxn modelId="{FBDCEEA5-DBC5-403B-A4D0-A27600609806}" type="presOf" srcId="{7F3B583C-8180-43E2-8299-9C2B2CEF512D}" destId="{BF081213-A506-48C2-A272-D1E93C1D8026}" srcOrd="0" destOrd="0" presId="urn:microsoft.com/office/officeart/2005/8/layout/hierarchy1"/>
    <dgm:cxn modelId="{8EACF385-0F36-4878-AB3A-8CCC4D0EE9A6}" type="presOf" srcId="{B25CE644-DEB3-48D4-BAAA-8929DD1D38A0}" destId="{4CE5C886-75FA-4FFD-82B4-18F3F50C1AEA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598F0C63-FE9C-4EA1-B824-8972D6E681D9}" type="presOf" srcId="{727F6E3E-C929-4793-902F-B3DFA4641EAB}" destId="{CCC56069-EBC0-4363-BF8C-37E2124D27F8}" srcOrd="0" destOrd="0" presId="urn:microsoft.com/office/officeart/2005/8/layout/hierarchy1"/>
    <dgm:cxn modelId="{D064421D-1FB2-4A3D-B296-DD27BAD91394}" type="presOf" srcId="{25408D9B-C3C9-4E01-941D-CA3FF169ECB3}" destId="{765942DF-6A07-4662-BDCB-0C5AEA1ECE50}" srcOrd="0" destOrd="0" presId="urn:microsoft.com/office/officeart/2005/8/layout/hierarchy1"/>
    <dgm:cxn modelId="{37A12BB0-8FE0-40B3-B73D-85019AC596EB}" type="presOf" srcId="{75B2B2D0-714D-4C8F-9A3D-CCA41045BFA5}" destId="{6E73F18C-0131-42A5-AE4C-4A53BAC9804D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34A052CF-FD1E-4560-BBDA-AD00E6DD687C}" type="presOf" srcId="{7EE4120F-A673-4A4F-B858-FB25291641EA}" destId="{7A85DB3D-2C7E-4F3F-9AF5-014E943BD40E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38A9F5CF-B915-4AEF-BB54-0DE38E394D87}" type="presOf" srcId="{8BE71B52-E9EF-470B-9F4E-9FE817960353}" destId="{9A9D497C-6874-48D5-8FDE-59C3762B9CB6}" srcOrd="0" destOrd="0" presId="urn:microsoft.com/office/officeart/2005/8/layout/hierarchy1"/>
    <dgm:cxn modelId="{0930F40F-5FDD-4E42-B3CA-FC71EF88E87C}" type="presOf" srcId="{A14E0BCB-0255-45C9-AEF5-161F04F7B233}" destId="{AC4C1272-E603-4AD6-97B3-A9651E6F42FF}" srcOrd="0" destOrd="0" presId="urn:microsoft.com/office/officeart/2005/8/layout/hierarchy1"/>
    <dgm:cxn modelId="{349303EE-1251-4681-9F77-785E6E519752}" type="presOf" srcId="{7BE347B4-128C-4B0C-9BFA-1BAC5DAFEDB5}" destId="{F25038ED-0744-47FC-8007-1D4C61B45319}" srcOrd="0" destOrd="0" presId="urn:microsoft.com/office/officeart/2005/8/layout/hierarchy1"/>
    <dgm:cxn modelId="{AF1B88F5-9FB7-4B12-A8CD-8EA418EDDEB8}" type="presOf" srcId="{E65FB1DD-77BD-4199-B117-E86CCAA77982}" destId="{41533006-BA73-4EDB-BCF4-1E009609B7C7}" srcOrd="0" destOrd="0" presId="urn:microsoft.com/office/officeart/2005/8/layout/hierarchy1"/>
    <dgm:cxn modelId="{3226D156-962D-439B-BA5C-2C9C74F07382}" srcId="{E2E8278B-215B-4F0F-B86F-3D3BB1E3C0DF}" destId="{FF5E3E29-B3C3-4AF3-8734-5FE019CA9A5E}" srcOrd="1" destOrd="0" parTransId="{CB44DBA4-151E-4969-A17F-BDA938B6F7F6}" sibTransId="{ACB446BD-9780-4A72-A9E6-FBBC8A660777}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D901F7D9-DBA4-405E-B906-D954A6F9F427}" type="presOf" srcId="{B936DBB1-CA68-44BA-9E28-480F4A22C530}" destId="{D476895C-88C6-497B-A031-5909FF15ED13}" srcOrd="0" destOrd="0" presId="urn:microsoft.com/office/officeart/2005/8/layout/hierarchy1"/>
    <dgm:cxn modelId="{3FD9856D-784C-4BE5-A3E4-28A01D3289F1}" type="presParOf" srcId="{9A9D497C-6874-48D5-8FDE-59C3762B9CB6}" destId="{EB166BBC-DAB4-4FAD-93F1-0C48365B9D9B}" srcOrd="0" destOrd="0" presId="urn:microsoft.com/office/officeart/2005/8/layout/hierarchy1"/>
    <dgm:cxn modelId="{78475199-9BC8-45E9-98F4-7BBFF55A8E6B}" type="presParOf" srcId="{EB166BBC-DAB4-4FAD-93F1-0C48365B9D9B}" destId="{588D667E-7026-471F-BBAA-996BE0646072}" srcOrd="0" destOrd="0" presId="urn:microsoft.com/office/officeart/2005/8/layout/hierarchy1"/>
    <dgm:cxn modelId="{599DF9F9-1A66-4405-9367-AA35B0E98949}" type="presParOf" srcId="{588D667E-7026-471F-BBAA-996BE0646072}" destId="{B06906FC-FD4E-4905-89B7-A9B1861B87DF}" srcOrd="0" destOrd="0" presId="urn:microsoft.com/office/officeart/2005/8/layout/hierarchy1"/>
    <dgm:cxn modelId="{8C353194-B803-44DA-9D49-342A49584185}" type="presParOf" srcId="{588D667E-7026-471F-BBAA-996BE0646072}" destId="{EB0965C9-B7BF-47A2-9E9A-A3ED188AE0F6}" srcOrd="1" destOrd="0" presId="urn:microsoft.com/office/officeart/2005/8/layout/hierarchy1"/>
    <dgm:cxn modelId="{0CA68C65-CF8E-42AD-AC58-071380680283}" type="presParOf" srcId="{EB166BBC-DAB4-4FAD-93F1-0C48365B9D9B}" destId="{5B15B84A-564C-4B80-82E4-64411DADB998}" srcOrd="1" destOrd="0" presId="urn:microsoft.com/office/officeart/2005/8/layout/hierarchy1"/>
    <dgm:cxn modelId="{39304286-4870-4DE4-BF3A-283991E3BD9D}" type="presParOf" srcId="{5B15B84A-564C-4B80-82E4-64411DADB998}" destId="{63660872-4339-421E-A76A-39D5BBB7467B}" srcOrd="0" destOrd="0" presId="urn:microsoft.com/office/officeart/2005/8/layout/hierarchy1"/>
    <dgm:cxn modelId="{028950AD-8D22-4312-8050-512072BE3E21}" type="presParOf" srcId="{5B15B84A-564C-4B80-82E4-64411DADB998}" destId="{43779612-8393-4687-9734-9C7D2EDFC686}" srcOrd="1" destOrd="0" presId="urn:microsoft.com/office/officeart/2005/8/layout/hierarchy1"/>
    <dgm:cxn modelId="{4D5B32EF-6A20-42C9-9A65-D955220D9C55}" type="presParOf" srcId="{43779612-8393-4687-9734-9C7D2EDFC686}" destId="{F4002264-AA11-4825-8E6A-1EDB8A94B567}" srcOrd="0" destOrd="0" presId="urn:microsoft.com/office/officeart/2005/8/layout/hierarchy1"/>
    <dgm:cxn modelId="{C646B71E-ADDE-4E4E-BFE5-5351904C670E}" type="presParOf" srcId="{F4002264-AA11-4825-8E6A-1EDB8A94B567}" destId="{953E3338-2E09-4E17-9741-48135F402AD0}" srcOrd="0" destOrd="0" presId="urn:microsoft.com/office/officeart/2005/8/layout/hierarchy1"/>
    <dgm:cxn modelId="{C77CFD8C-59E4-4915-8725-C0A003F7861E}" type="presParOf" srcId="{F4002264-AA11-4825-8E6A-1EDB8A94B567}" destId="{A5B54865-23C9-4CFC-8528-ED1C88828BD7}" srcOrd="1" destOrd="0" presId="urn:microsoft.com/office/officeart/2005/8/layout/hierarchy1"/>
    <dgm:cxn modelId="{DE947152-042B-4446-8948-51E47B081CE4}" type="presParOf" srcId="{43779612-8393-4687-9734-9C7D2EDFC686}" destId="{2838CCCF-5E5A-49DD-A0DF-2AB7CD44EAF4}" srcOrd="1" destOrd="0" presId="urn:microsoft.com/office/officeart/2005/8/layout/hierarchy1"/>
    <dgm:cxn modelId="{A15510F7-53B4-4C7D-8369-84646F09FAC3}" type="presParOf" srcId="{2838CCCF-5E5A-49DD-A0DF-2AB7CD44EAF4}" destId="{6E9EEC93-44BE-4EB9-BA0B-0AE73CD1A941}" srcOrd="0" destOrd="0" presId="urn:microsoft.com/office/officeart/2005/8/layout/hierarchy1"/>
    <dgm:cxn modelId="{23667568-0FD9-41D1-AAFE-255B21B6531C}" type="presParOf" srcId="{2838CCCF-5E5A-49DD-A0DF-2AB7CD44EAF4}" destId="{75B8D73A-89AA-479F-825E-6AF854002943}" srcOrd="1" destOrd="0" presId="urn:microsoft.com/office/officeart/2005/8/layout/hierarchy1"/>
    <dgm:cxn modelId="{370886C3-2216-4594-ADAA-337EBDDF0943}" type="presParOf" srcId="{75B8D73A-89AA-479F-825E-6AF854002943}" destId="{86E7F458-08BB-4B50-978F-C6126AA0FD0C}" srcOrd="0" destOrd="0" presId="urn:microsoft.com/office/officeart/2005/8/layout/hierarchy1"/>
    <dgm:cxn modelId="{7E5DFD4F-551E-44E7-9A97-965149926B96}" type="presParOf" srcId="{86E7F458-08BB-4B50-978F-C6126AA0FD0C}" destId="{593F1033-3DE4-481E-BFFF-209CC69ED8B1}" srcOrd="0" destOrd="0" presId="urn:microsoft.com/office/officeart/2005/8/layout/hierarchy1"/>
    <dgm:cxn modelId="{1B9357CC-02BA-4373-9CAD-03EE0E77F570}" type="presParOf" srcId="{86E7F458-08BB-4B50-978F-C6126AA0FD0C}" destId="{35F65ED0-54DD-4976-8DD4-C64A490BF148}" srcOrd="1" destOrd="0" presId="urn:microsoft.com/office/officeart/2005/8/layout/hierarchy1"/>
    <dgm:cxn modelId="{9A3DF83C-71AD-4A50-8667-FC6635255248}" type="presParOf" srcId="{75B8D73A-89AA-479F-825E-6AF854002943}" destId="{17AE1ECB-EF0A-4B7A-8282-3924AC2527E1}" srcOrd="1" destOrd="0" presId="urn:microsoft.com/office/officeart/2005/8/layout/hierarchy1"/>
    <dgm:cxn modelId="{B489B93A-70F9-419A-A95B-ACEEAAF14F9B}" type="presParOf" srcId="{17AE1ECB-EF0A-4B7A-8282-3924AC2527E1}" destId="{1ED2776C-E897-4E2B-AA21-20701F00263F}" srcOrd="0" destOrd="0" presId="urn:microsoft.com/office/officeart/2005/8/layout/hierarchy1"/>
    <dgm:cxn modelId="{65192D1F-AF05-4292-AAAC-2C612B5931AD}" type="presParOf" srcId="{17AE1ECB-EF0A-4B7A-8282-3924AC2527E1}" destId="{17E34690-F7A8-438E-BDAB-B08CF6A0E7F6}" srcOrd="1" destOrd="0" presId="urn:microsoft.com/office/officeart/2005/8/layout/hierarchy1"/>
    <dgm:cxn modelId="{BE8B4B65-A701-427F-A564-5123B4F3DE39}" type="presParOf" srcId="{17E34690-F7A8-438E-BDAB-B08CF6A0E7F6}" destId="{1B0D4907-89CA-420A-BC95-9E144DA9D940}" srcOrd="0" destOrd="0" presId="urn:microsoft.com/office/officeart/2005/8/layout/hierarchy1"/>
    <dgm:cxn modelId="{0722559A-415F-46BA-B1CA-36A12F04CAB8}" type="presParOf" srcId="{1B0D4907-89CA-420A-BC95-9E144DA9D940}" destId="{CF006496-80F5-4893-8B96-9D86371F0E18}" srcOrd="0" destOrd="0" presId="urn:microsoft.com/office/officeart/2005/8/layout/hierarchy1"/>
    <dgm:cxn modelId="{8A869C57-C530-419C-B288-67A30D2062DF}" type="presParOf" srcId="{1B0D4907-89CA-420A-BC95-9E144DA9D940}" destId="{E82AB148-797E-4CF9-9664-3A9CE27604B8}" srcOrd="1" destOrd="0" presId="urn:microsoft.com/office/officeart/2005/8/layout/hierarchy1"/>
    <dgm:cxn modelId="{EA188CA3-04FC-413E-94AE-5E3DCAA4D2CF}" type="presParOf" srcId="{17E34690-F7A8-438E-BDAB-B08CF6A0E7F6}" destId="{B2EEFEE5-AC15-4A0A-B874-8F3B643FD696}" srcOrd="1" destOrd="0" presId="urn:microsoft.com/office/officeart/2005/8/layout/hierarchy1"/>
    <dgm:cxn modelId="{C1FC70AD-AFA1-4FCB-BB90-612093CB6697}" type="presParOf" srcId="{17AE1ECB-EF0A-4B7A-8282-3924AC2527E1}" destId="{D476895C-88C6-497B-A031-5909FF15ED13}" srcOrd="2" destOrd="0" presId="urn:microsoft.com/office/officeart/2005/8/layout/hierarchy1"/>
    <dgm:cxn modelId="{4148611D-FB57-422C-B605-CBEDAFE4A46A}" type="presParOf" srcId="{17AE1ECB-EF0A-4B7A-8282-3924AC2527E1}" destId="{7A995093-358C-405C-A60A-4807F96328E0}" srcOrd="3" destOrd="0" presId="urn:microsoft.com/office/officeart/2005/8/layout/hierarchy1"/>
    <dgm:cxn modelId="{750A6931-98F7-4744-B7A0-F5DD6FA7FA89}" type="presParOf" srcId="{7A995093-358C-405C-A60A-4807F96328E0}" destId="{F73A7E89-FBAF-4B8C-B535-4A64D7652E1B}" srcOrd="0" destOrd="0" presId="urn:microsoft.com/office/officeart/2005/8/layout/hierarchy1"/>
    <dgm:cxn modelId="{15B852F5-B86B-43CD-8008-790AFA46C6C6}" type="presParOf" srcId="{F73A7E89-FBAF-4B8C-B535-4A64D7652E1B}" destId="{C550AF9B-ACA0-47E6-96DC-DF9A292EEEB2}" srcOrd="0" destOrd="0" presId="urn:microsoft.com/office/officeart/2005/8/layout/hierarchy1"/>
    <dgm:cxn modelId="{FB49570A-0DCE-4ADD-BC1F-9D251BDDE734}" type="presParOf" srcId="{F73A7E89-FBAF-4B8C-B535-4A64D7652E1B}" destId="{F25038ED-0744-47FC-8007-1D4C61B45319}" srcOrd="1" destOrd="0" presId="urn:microsoft.com/office/officeart/2005/8/layout/hierarchy1"/>
    <dgm:cxn modelId="{220C1A2A-8F57-4E94-A5EB-20F94139C34E}" type="presParOf" srcId="{7A995093-358C-405C-A60A-4807F96328E0}" destId="{E2362B20-7185-4479-81C8-EF8726FE2417}" srcOrd="1" destOrd="0" presId="urn:microsoft.com/office/officeart/2005/8/layout/hierarchy1"/>
    <dgm:cxn modelId="{4335BB0C-9F31-4AEA-A07F-C65C9E2F16B7}" type="presParOf" srcId="{2838CCCF-5E5A-49DD-A0DF-2AB7CD44EAF4}" destId="{AC4C1272-E603-4AD6-97B3-A9651E6F42FF}" srcOrd="2" destOrd="0" presId="urn:microsoft.com/office/officeart/2005/8/layout/hierarchy1"/>
    <dgm:cxn modelId="{79740A57-7C7B-4A95-8216-BDE6EF250C13}" type="presParOf" srcId="{2838CCCF-5E5A-49DD-A0DF-2AB7CD44EAF4}" destId="{DA416DC6-0506-4960-87D1-017129118DCA}" srcOrd="3" destOrd="0" presId="urn:microsoft.com/office/officeart/2005/8/layout/hierarchy1"/>
    <dgm:cxn modelId="{6A10FDFB-66C9-4D2B-ADA3-415D404D64AB}" type="presParOf" srcId="{DA416DC6-0506-4960-87D1-017129118DCA}" destId="{B6A25B0A-F851-4C3F-A44C-7F5359BE2DE8}" srcOrd="0" destOrd="0" presId="urn:microsoft.com/office/officeart/2005/8/layout/hierarchy1"/>
    <dgm:cxn modelId="{96E72B45-95B2-4C7D-828F-0E2C524BCE5E}" type="presParOf" srcId="{B6A25B0A-F851-4C3F-A44C-7F5359BE2DE8}" destId="{9160FFC2-F7E4-4A5E-A6BC-063EF36C11C6}" srcOrd="0" destOrd="0" presId="urn:microsoft.com/office/officeart/2005/8/layout/hierarchy1"/>
    <dgm:cxn modelId="{8CFADA1C-5706-4147-B52D-DD27C091A7B2}" type="presParOf" srcId="{B6A25B0A-F851-4C3F-A44C-7F5359BE2DE8}" destId="{765942DF-6A07-4662-BDCB-0C5AEA1ECE50}" srcOrd="1" destOrd="0" presId="urn:microsoft.com/office/officeart/2005/8/layout/hierarchy1"/>
    <dgm:cxn modelId="{4645CD0A-EE3C-403D-91E1-3DCA3A105F6F}" type="presParOf" srcId="{DA416DC6-0506-4960-87D1-017129118DCA}" destId="{6FE0A761-12C2-4679-82BB-33E704551BF0}" srcOrd="1" destOrd="0" presId="urn:microsoft.com/office/officeart/2005/8/layout/hierarchy1"/>
    <dgm:cxn modelId="{6277E86F-0160-4A32-938E-3B0F47E50B84}" type="presParOf" srcId="{6FE0A761-12C2-4679-82BB-33E704551BF0}" destId="{B0A73EDC-F4DC-479D-9DCE-D1269BFAEEBA}" srcOrd="0" destOrd="0" presId="urn:microsoft.com/office/officeart/2005/8/layout/hierarchy1"/>
    <dgm:cxn modelId="{435DC06E-D5A6-41FC-B079-091ED97A5003}" type="presParOf" srcId="{6FE0A761-12C2-4679-82BB-33E704551BF0}" destId="{1BC2FD01-7558-41E6-B095-A8A579C4638F}" srcOrd="1" destOrd="0" presId="urn:microsoft.com/office/officeart/2005/8/layout/hierarchy1"/>
    <dgm:cxn modelId="{4157CBF5-1430-4E7E-9A58-A79162FF006A}" type="presParOf" srcId="{1BC2FD01-7558-41E6-B095-A8A579C4638F}" destId="{82680BCF-354B-413F-AD55-90E788DD14F4}" srcOrd="0" destOrd="0" presId="urn:microsoft.com/office/officeart/2005/8/layout/hierarchy1"/>
    <dgm:cxn modelId="{F9EF0031-3828-44C8-AEA5-FF0BDA79E1A4}" type="presParOf" srcId="{82680BCF-354B-413F-AD55-90E788DD14F4}" destId="{2E6860C5-9269-403F-9368-68A0E72B83B2}" srcOrd="0" destOrd="0" presId="urn:microsoft.com/office/officeart/2005/8/layout/hierarchy1"/>
    <dgm:cxn modelId="{EC7666ED-E879-4BBC-BB57-773D656B7FBF}" type="presParOf" srcId="{82680BCF-354B-413F-AD55-90E788DD14F4}" destId="{EE88CD6A-A261-410D-9882-5FCB7C11FCEE}" srcOrd="1" destOrd="0" presId="urn:microsoft.com/office/officeart/2005/8/layout/hierarchy1"/>
    <dgm:cxn modelId="{78FE4B09-5CA6-4FCC-8538-DD52C92862A6}" type="presParOf" srcId="{1BC2FD01-7558-41E6-B095-A8A579C4638F}" destId="{6A7B17E6-5EE7-45AA-A0DF-23B6A8DAD386}" srcOrd="1" destOrd="0" presId="urn:microsoft.com/office/officeart/2005/8/layout/hierarchy1"/>
    <dgm:cxn modelId="{4BC5DA60-4C54-4760-8B3E-A2F58AF2069A}" type="presParOf" srcId="{6FE0A761-12C2-4679-82BB-33E704551BF0}" destId="{0DE80630-FB63-4972-A928-502479538168}" srcOrd="2" destOrd="0" presId="urn:microsoft.com/office/officeart/2005/8/layout/hierarchy1"/>
    <dgm:cxn modelId="{F0134D9C-A8EF-4D59-98C7-E213BACBC965}" type="presParOf" srcId="{6FE0A761-12C2-4679-82BB-33E704551BF0}" destId="{F8D7085C-F539-45E1-8A4F-6EF4E3556760}" srcOrd="3" destOrd="0" presId="urn:microsoft.com/office/officeart/2005/8/layout/hierarchy1"/>
    <dgm:cxn modelId="{3DAE26AA-11A6-430B-96B1-81F35487D887}" type="presParOf" srcId="{F8D7085C-F539-45E1-8A4F-6EF4E3556760}" destId="{60D0AA23-0E66-4966-B1FF-D49770DC29A8}" srcOrd="0" destOrd="0" presId="urn:microsoft.com/office/officeart/2005/8/layout/hierarchy1"/>
    <dgm:cxn modelId="{C72A4729-8702-46DC-B7DA-36A3DE466EDC}" type="presParOf" srcId="{60D0AA23-0E66-4966-B1FF-D49770DC29A8}" destId="{4B8F1328-61FC-4E60-A521-EA539E2981C6}" srcOrd="0" destOrd="0" presId="urn:microsoft.com/office/officeart/2005/8/layout/hierarchy1"/>
    <dgm:cxn modelId="{19D32755-CF94-41ED-A4D8-FC0309894E36}" type="presParOf" srcId="{60D0AA23-0E66-4966-B1FF-D49770DC29A8}" destId="{3ADEE733-B7CC-4E12-A397-D70B9AE59FCB}" srcOrd="1" destOrd="0" presId="urn:microsoft.com/office/officeart/2005/8/layout/hierarchy1"/>
    <dgm:cxn modelId="{5F635AA3-20D6-47DE-A418-7265FF916B80}" type="presParOf" srcId="{F8D7085C-F539-45E1-8A4F-6EF4E3556760}" destId="{DB7E1167-78E2-49C2-A392-3216CA13B579}" srcOrd="1" destOrd="0" presId="urn:microsoft.com/office/officeart/2005/8/layout/hierarchy1"/>
    <dgm:cxn modelId="{38ACF7A7-1AC6-4A19-8F4B-AA87D4FF43D1}" type="presParOf" srcId="{5B15B84A-564C-4B80-82E4-64411DADB998}" destId="{264777E4-83C7-4654-BE18-55F1D8CE12FB}" srcOrd="2" destOrd="0" presId="urn:microsoft.com/office/officeart/2005/8/layout/hierarchy1"/>
    <dgm:cxn modelId="{CE155D16-4BFC-46C5-B17A-A2E083F0C63B}" type="presParOf" srcId="{5B15B84A-564C-4B80-82E4-64411DADB998}" destId="{E63C6EF7-EFDC-4B20-9F79-9CE538FB1DC5}" srcOrd="3" destOrd="0" presId="urn:microsoft.com/office/officeart/2005/8/layout/hierarchy1"/>
    <dgm:cxn modelId="{C04E1C5E-1A8F-4DD1-8701-1DC7E684D7E9}" type="presParOf" srcId="{E63C6EF7-EFDC-4B20-9F79-9CE538FB1DC5}" destId="{334851FD-7928-4698-B8D1-725A32270351}" srcOrd="0" destOrd="0" presId="urn:microsoft.com/office/officeart/2005/8/layout/hierarchy1"/>
    <dgm:cxn modelId="{364DF1AC-E970-44EE-B2E8-61309CC209CB}" type="presParOf" srcId="{334851FD-7928-4698-B8D1-725A32270351}" destId="{10C09F43-8751-4A57-B39F-5714BACA2AAF}" srcOrd="0" destOrd="0" presId="urn:microsoft.com/office/officeart/2005/8/layout/hierarchy1"/>
    <dgm:cxn modelId="{B015E7BC-9740-4002-89B7-DBB86A64BDC0}" type="presParOf" srcId="{334851FD-7928-4698-B8D1-725A32270351}" destId="{42F0EA06-4B18-4BB3-99D1-CCE1E06708E6}" srcOrd="1" destOrd="0" presId="urn:microsoft.com/office/officeart/2005/8/layout/hierarchy1"/>
    <dgm:cxn modelId="{B43D5262-A6B3-4B27-BFFC-BE12B49AD91C}" type="presParOf" srcId="{E63C6EF7-EFDC-4B20-9F79-9CE538FB1DC5}" destId="{F61F7FC5-828C-4C75-B343-20A01C225923}" srcOrd="1" destOrd="0" presId="urn:microsoft.com/office/officeart/2005/8/layout/hierarchy1"/>
    <dgm:cxn modelId="{E3A75C77-5EEB-49A3-AF7F-EB4D38A77635}" type="presParOf" srcId="{F61F7FC5-828C-4C75-B343-20A01C225923}" destId="{7A85DB3D-2C7E-4F3F-9AF5-014E943BD40E}" srcOrd="0" destOrd="0" presId="urn:microsoft.com/office/officeart/2005/8/layout/hierarchy1"/>
    <dgm:cxn modelId="{5ECB0D14-1AA4-4001-B6DC-3448AB23F6DE}" type="presParOf" srcId="{F61F7FC5-828C-4C75-B343-20A01C225923}" destId="{220257EF-CB0C-4F5D-A9C4-D6790014129A}" srcOrd="1" destOrd="0" presId="urn:microsoft.com/office/officeart/2005/8/layout/hierarchy1"/>
    <dgm:cxn modelId="{0F43E8C7-6707-4721-9130-D0E71D949A02}" type="presParOf" srcId="{220257EF-CB0C-4F5D-A9C4-D6790014129A}" destId="{CB5099EE-72BA-4FD4-B462-30B5A7F86F8A}" srcOrd="0" destOrd="0" presId="urn:microsoft.com/office/officeart/2005/8/layout/hierarchy1"/>
    <dgm:cxn modelId="{EF0D1786-3540-4C27-9414-214EB46AE8A0}" type="presParOf" srcId="{CB5099EE-72BA-4FD4-B462-30B5A7F86F8A}" destId="{181FAFDB-23AC-4AAA-8CD6-584F14181E88}" srcOrd="0" destOrd="0" presId="urn:microsoft.com/office/officeart/2005/8/layout/hierarchy1"/>
    <dgm:cxn modelId="{24B213B1-43F1-4E0D-A4EE-3554622DA014}" type="presParOf" srcId="{CB5099EE-72BA-4FD4-B462-30B5A7F86F8A}" destId="{6D90F898-664C-4C06-B481-020283C49EDE}" srcOrd="1" destOrd="0" presId="urn:microsoft.com/office/officeart/2005/8/layout/hierarchy1"/>
    <dgm:cxn modelId="{90EF86E5-B54C-4083-B939-9D406CE9EAC3}" type="presParOf" srcId="{220257EF-CB0C-4F5D-A9C4-D6790014129A}" destId="{02FE154E-22EF-4FBB-B189-CDD3C59E3A84}" srcOrd="1" destOrd="0" presId="urn:microsoft.com/office/officeart/2005/8/layout/hierarchy1"/>
    <dgm:cxn modelId="{B35D7523-D03C-44CA-9BFD-44688872368D}" type="presParOf" srcId="{02FE154E-22EF-4FBB-B189-CDD3C59E3A84}" destId="{6E73F18C-0131-42A5-AE4C-4A53BAC9804D}" srcOrd="0" destOrd="0" presId="urn:microsoft.com/office/officeart/2005/8/layout/hierarchy1"/>
    <dgm:cxn modelId="{BA8C531D-2BEF-4BFC-9683-BD8D3CB76DD7}" type="presParOf" srcId="{02FE154E-22EF-4FBB-B189-CDD3C59E3A84}" destId="{2BC400C7-A4E7-432A-90AB-8C8881DAB991}" srcOrd="1" destOrd="0" presId="urn:microsoft.com/office/officeart/2005/8/layout/hierarchy1"/>
    <dgm:cxn modelId="{2FD6AFAD-E5CB-44F7-A6C3-474523412CA2}" type="presParOf" srcId="{2BC400C7-A4E7-432A-90AB-8C8881DAB991}" destId="{C6A6AB91-F84D-4338-B648-E8F7AF79A292}" srcOrd="0" destOrd="0" presId="urn:microsoft.com/office/officeart/2005/8/layout/hierarchy1"/>
    <dgm:cxn modelId="{9967E7FD-77A0-454B-8E3C-F356866C8B66}" type="presParOf" srcId="{C6A6AB91-F84D-4338-B648-E8F7AF79A292}" destId="{C926D736-9A86-4F28-915F-0EC5E189E422}" srcOrd="0" destOrd="0" presId="urn:microsoft.com/office/officeart/2005/8/layout/hierarchy1"/>
    <dgm:cxn modelId="{847B69A2-5B93-4A87-B351-C38F0033C3B5}" type="presParOf" srcId="{C6A6AB91-F84D-4338-B648-E8F7AF79A292}" destId="{4CE5C886-75FA-4FFD-82B4-18F3F50C1AEA}" srcOrd="1" destOrd="0" presId="urn:microsoft.com/office/officeart/2005/8/layout/hierarchy1"/>
    <dgm:cxn modelId="{B55A8337-9B8B-4EE3-8EF0-5F028D6D16A0}" type="presParOf" srcId="{2BC400C7-A4E7-432A-90AB-8C8881DAB991}" destId="{29E7DBE4-3712-43C2-8968-56C9C823BE62}" srcOrd="1" destOrd="0" presId="urn:microsoft.com/office/officeart/2005/8/layout/hierarchy1"/>
    <dgm:cxn modelId="{BDE317F0-1D9C-41CC-954D-4BAD3300DAFA}" type="presParOf" srcId="{02FE154E-22EF-4FBB-B189-CDD3C59E3A84}" destId="{78DF2B24-6606-4B7E-9D0D-A4E985E40485}" srcOrd="2" destOrd="0" presId="urn:microsoft.com/office/officeart/2005/8/layout/hierarchy1"/>
    <dgm:cxn modelId="{D37A2A14-3879-4139-83A3-372F3036AE53}" type="presParOf" srcId="{02FE154E-22EF-4FBB-B189-CDD3C59E3A84}" destId="{96EF5038-15B4-4B2B-B3A4-A08A142D26BD}" srcOrd="3" destOrd="0" presId="urn:microsoft.com/office/officeart/2005/8/layout/hierarchy1"/>
    <dgm:cxn modelId="{0B3A8D49-EA4F-4DBC-8B55-7F33731042FC}" type="presParOf" srcId="{96EF5038-15B4-4B2B-B3A4-A08A142D26BD}" destId="{FF2FB233-0686-4B50-B481-D9D8F50944C8}" srcOrd="0" destOrd="0" presId="urn:microsoft.com/office/officeart/2005/8/layout/hierarchy1"/>
    <dgm:cxn modelId="{A026680E-2FF6-4469-BA8C-B132AF0CF93A}" type="presParOf" srcId="{FF2FB233-0686-4B50-B481-D9D8F50944C8}" destId="{282DEC7E-F011-45C3-8AE5-7CE826AC146E}" srcOrd="0" destOrd="0" presId="urn:microsoft.com/office/officeart/2005/8/layout/hierarchy1"/>
    <dgm:cxn modelId="{11568C82-C058-4D28-9450-4EE72BBB0688}" type="presParOf" srcId="{FF2FB233-0686-4B50-B481-D9D8F50944C8}" destId="{4064E4F0-D8E3-47E7-96A8-398AACC40426}" srcOrd="1" destOrd="0" presId="urn:microsoft.com/office/officeart/2005/8/layout/hierarchy1"/>
    <dgm:cxn modelId="{F5E7C8C5-4BF4-4CB2-A9DD-54A7ED609FA4}" type="presParOf" srcId="{96EF5038-15B4-4B2B-B3A4-A08A142D26BD}" destId="{976E834D-A8E4-409C-9183-9AAD725903C5}" srcOrd="1" destOrd="0" presId="urn:microsoft.com/office/officeart/2005/8/layout/hierarchy1"/>
    <dgm:cxn modelId="{C0E85A5B-37F9-409C-987F-3699408E33E4}" type="presParOf" srcId="{F61F7FC5-828C-4C75-B343-20A01C225923}" destId="{12E05AA5-2DAC-40C8-B606-F383BEF06B87}" srcOrd="2" destOrd="0" presId="urn:microsoft.com/office/officeart/2005/8/layout/hierarchy1"/>
    <dgm:cxn modelId="{9F7AD360-28E6-46E2-9437-18F2F01C3101}" type="presParOf" srcId="{F61F7FC5-828C-4C75-B343-20A01C225923}" destId="{EEA8C5BB-6724-4D88-93B0-E9524E39A849}" srcOrd="3" destOrd="0" presId="urn:microsoft.com/office/officeart/2005/8/layout/hierarchy1"/>
    <dgm:cxn modelId="{4BD6A370-E007-4961-B166-4DB07084C28A}" type="presParOf" srcId="{EEA8C5BB-6724-4D88-93B0-E9524E39A849}" destId="{8DDBE820-0EB3-4217-AC64-879F6D9897AB}" srcOrd="0" destOrd="0" presId="urn:microsoft.com/office/officeart/2005/8/layout/hierarchy1"/>
    <dgm:cxn modelId="{672E4EA9-9AD2-4EDA-88CA-BDE0DDFE1061}" type="presParOf" srcId="{8DDBE820-0EB3-4217-AC64-879F6D9897AB}" destId="{0E4A2170-54DA-4859-A0C3-12E663C62249}" srcOrd="0" destOrd="0" presId="urn:microsoft.com/office/officeart/2005/8/layout/hierarchy1"/>
    <dgm:cxn modelId="{B6C8CA90-D994-4F19-B8D0-73E92CE6B6FD}" type="presParOf" srcId="{8DDBE820-0EB3-4217-AC64-879F6D9897AB}" destId="{4E31EA1E-D07A-49D7-BB08-72579E3AD9B5}" srcOrd="1" destOrd="0" presId="urn:microsoft.com/office/officeart/2005/8/layout/hierarchy1"/>
    <dgm:cxn modelId="{49EF6B3E-9F20-4DD5-9314-F69B9A24BBD9}" type="presParOf" srcId="{EEA8C5BB-6724-4D88-93B0-E9524E39A849}" destId="{3A903164-190D-41AE-8481-3C716DE379C5}" srcOrd="1" destOrd="0" presId="urn:microsoft.com/office/officeart/2005/8/layout/hierarchy1"/>
    <dgm:cxn modelId="{DE327DE5-1D0D-468E-96C5-F4FF4EBB5E88}" type="presParOf" srcId="{3A903164-190D-41AE-8481-3C716DE379C5}" destId="{CCC56069-EBC0-4363-BF8C-37E2124D27F8}" srcOrd="0" destOrd="0" presId="urn:microsoft.com/office/officeart/2005/8/layout/hierarchy1"/>
    <dgm:cxn modelId="{E7604022-214A-4D90-8C15-296EF93ABB87}" type="presParOf" srcId="{3A903164-190D-41AE-8481-3C716DE379C5}" destId="{062A691B-C5FF-4797-848C-D58248647E77}" srcOrd="1" destOrd="0" presId="urn:microsoft.com/office/officeart/2005/8/layout/hierarchy1"/>
    <dgm:cxn modelId="{65426577-472E-4073-834B-A75DFDE001FE}" type="presParOf" srcId="{062A691B-C5FF-4797-848C-D58248647E77}" destId="{41CCD88D-DB87-42C9-8322-1122FBC331F3}" srcOrd="0" destOrd="0" presId="urn:microsoft.com/office/officeart/2005/8/layout/hierarchy1"/>
    <dgm:cxn modelId="{44EF27D5-759B-43B7-990B-C7AD2F1088B6}" type="presParOf" srcId="{41CCD88D-DB87-42C9-8322-1122FBC331F3}" destId="{2D8AAC62-3B2B-4B1D-9FC8-AB763354FCAD}" srcOrd="0" destOrd="0" presId="urn:microsoft.com/office/officeart/2005/8/layout/hierarchy1"/>
    <dgm:cxn modelId="{A3CC1869-3A37-45A0-B898-E4A066111706}" type="presParOf" srcId="{41CCD88D-DB87-42C9-8322-1122FBC331F3}" destId="{BF081213-A506-48C2-A272-D1E93C1D8026}" srcOrd="1" destOrd="0" presId="urn:microsoft.com/office/officeart/2005/8/layout/hierarchy1"/>
    <dgm:cxn modelId="{867DB768-AAF3-4FC8-858A-9429C2F77912}" type="presParOf" srcId="{062A691B-C5FF-4797-848C-D58248647E77}" destId="{8BAE88C8-6D8F-4D32-BC53-C7E37E483ABE}" srcOrd="1" destOrd="0" presId="urn:microsoft.com/office/officeart/2005/8/layout/hierarchy1"/>
    <dgm:cxn modelId="{8F8168F7-7EA2-4403-A9E4-1439BCF32969}" type="presParOf" srcId="{3A903164-190D-41AE-8481-3C716DE379C5}" destId="{41533006-BA73-4EDB-BCF4-1E009609B7C7}" srcOrd="2" destOrd="0" presId="urn:microsoft.com/office/officeart/2005/8/layout/hierarchy1"/>
    <dgm:cxn modelId="{6F269A3E-C0EA-479C-BC11-7DC711FB28F0}" type="presParOf" srcId="{3A903164-190D-41AE-8481-3C716DE379C5}" destId="{84F99CB1-426B-4DB6-B543-9E967D8A715F}" srcOrd="3" destOrd="0" presId="urn:microsoft.com/office/officeart/2005/8/layout/hierarchy1"/>
    <dgm:cxn modelId="{F8C86848-4208-4860-9C00-0F1D9042EEB0}" type="presParOf" srcId="{84F99CB1-426B-4DB6-B543-9E967D8A715F}" destId="{134E53A4-C0F7-4EB1-9108-15BEBF3BF3B4}" srcOrd="0" destOrd="0" presId="urn:microsoft.com/office/officeart/2005/8/layout/hierarchy1"/>
    <dgm:cxn modelId="{B488FBBF-BB3B-4DD0-80DC-275D40D8405B}" type="presParOf" srcId="{134E53A4-C0F7-4EB1-9108-15BEBF3BF3B4}" destId="{306649D4-7C53-49C3-8936-936E999BD6F9}" srcOrd="0" destOrd="0" presId="urn:microsoft.com/office/officeart/2005/8/layout/hierarchy1"/>
    <dgm:cxn modelId="{4F17EC7D-C622-42FB-94A7-8CEC461CA430}" type="presParOf" srcId="{134E53A4-C0F7-4EB1-9108-15BEBF3BF3B4}" destId="{9435B915-2C06-4371-966B-2CB3EE9EC877}" srcOrd="1" destOrd="0" presId="urn:microsoft.com/office/officeart/2005/8/layout/hierarchy1"/>
    <dgm:cxn modelId="{F52B13F6-519C-48DE-9F9A-2D7FCA6EAFA4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noFill/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r>
            <a:rPr lang="fr-FR" sz="1200" dirty="0" smtClean="0"/>
            <a:t>[1;9]</a:t>
          </a:r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[1]</a:t>
          </a:r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2632C1A6-2B5B-45DA-AD10-901905CD1052}">
      <dgm:prSet/>
      <dgm:spPr/>
      <dgm:t>
        <a:bodyPr/>
        <a:lstStyle/>
        <a:p>
          <a:endParaRPr lang="fr-FR"/>
        </a:p>
      </dgm:t>
    </dgm:pt>
    <dgm:pt modelId="{D03AFD87-E280-49B4-801A-73D56F4FF7FB}" type="parTrans" cxnId="{0BD01188-4420-4758-85BC-A39E8E8CA159}">
      <dgm:prSet/>
      <dgm:spPr/>
      <dgm:t>
        <a:bodyPr/>
        <a:lstStyle/>
        <a:p>
          <a:endParaRPr lang="fr-FR"/>
        </a:p>
      </dgm:t>
    </dgm:pt>
    <dgm:pt modelId="{DD4613B0-DF57-4D34-A0DF-A07AA13E02DF}" type="sibTrans" cxnId="{0BD01188-4420-4758-85BC-A39E8E8CA159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A54904E0-704A-4E84-BFB9-1C18679D0973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67830465-7823-449B-9F8E-72861E9487CB}" type="pres">
      <dgm:prSet presAssocID="{E2E8278B-215B-4F0F-B86F-3D3BB1E3C0DF}" presName="hierRoot3" presStyleCnt="0"/>
      <dgm:spPr/>
    </dgm:pt>
    <dgm:pt modelId="{5253AF8A-4FD4-4F54-9C6C-3129F08B2718}" type="pres">
      <dgm:prSet presAssocID="{E2E8278B-215B-4F0F-B86F-3D3BB1E3C0DF}" presName="composite3" presStyleCnt="0"/>
      <dgm:spPr/>
    </dgm:pt>
    <dgm:pt modelId="{6F09F3F8-8414-44E2-8327-DD4078DE897E}" type="pres">
      <dgm:prSet presAssocID="{E2E8278B-215B-4F0F-B86F-3D3BB1E3C0DF}" presName="background3" presStyleLbl="node3" presStyleIdx="2" presStyleCnt="4"/>
      <dgm:spPr/>
    </dgm:pt>
    <dgm:pt modelId="{51D794D1-5EBF-4D20-B27A-7E70D6258819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749531-AD1B-4936-8CB6-BAD1C3175204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A429116E-3830-4066-B4C8-7F233EF0DD58}" type="pres">
      <dgm:prSet presAssocID="{D03AFD87-E280-49B4-801A-73D56F4FF7FB}" presName="Name23" presStyleLbl="parChTrans1D4" presStyleIdx="5" presStyleCnt="8"/>
      <dgm:spPr/>
      <dgm:t>
        <a:bodyPr/>
        <a:lstStyle/>
        <a:p>
          <a:endParaRPr lang="fr-FR"/>
        </a:p>
      </dgm:t>
    </dgm:pt>
    <dgm:pt modelId="{213E43C5-B6D8-478F-9A43-BC7CBB70671F}" type="pres">
      <dgm:prSet presAssocID="{2632C1A6-2B5B-45DA-AD10-901905CD1052}" presName="hierRoot4" presStyleCnt="0"/>
      <dgm:spPr/>
    </dgm:pt>
    <dgm:pt modelId="{03AE6A97-96C3-4016-AC9A-AD2BD583EC29}" type="pres">
      <dgm:prSet presAssocID="{2632C1A6-2B5B-45DA-AD10-901905CD1052}" presName="composite4" presStyleCnt="0"/>
      <dgm:spPr/>
    </dgm:pt>
    <dgm:pt modelId="{7513B240-30DA-4A61-95A2-5660C1C034A7}" type="pres">
      <dgm:prSet presAssocID="{2632C1A6-2B5B-45DA-AD10-901905CD1052}" presName="background4" presStyleLbl="node4" presStyleIdx="5" presStyleCnt="8"/>
      <dgm:spPr/>
    </dgm:pt>
    <dgm:pt modelId="{FBBD5C74-9504-429C-A77B-2968BC5AEFA3}" type="pres">
      <dgm:prSet presAssocID="{2632C1A6-2B5B-45DA-AD10-901905CD1052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BCE41D1-73F3-46DC-9B4C-F19C2EBF5A5D}" type="pres">
      <dgm:prSet presAssocID="{2632C1A6-2B5B-45DA-AD10-901905CD1052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049426A3-7CD4-4350-A502-F8D71297642C}" type="presOf" srcId="{00144D75-A70F-4FAB-8608-1BDB12410025}" destId="{35F65ED0-54DD-4976-8DD4-C64A490BF148}" srcOrd="0" destOrd="0" presId="urn:microsoft.com/office/officeart/2005/8/layout/hierarchy1"/>
    <dgm:cxn modelId="{163E3994-FBEC-489E-BD3C-1181C4846E51}" type="presOf" srcId="{75B2B2D0-714D-4C8F-9A3D-CCA41045BFA5}" destId="{6E73F18C-0131-42A5-AE4C-4A53BAC9804D}" srcOrd="0" destOrd="0" presId="urn:microsoft.com/office/officeart/2005/8/layout/hierarchy1"/>
    <dgm:cxn modelId="{75D0385F-5188-47F9-ABB7-AE3615164AF4}" type="presOf" srcId="{3C1F7614-9325-44C8-AB82-69245C46E13A}" destId="{E82AB148-797E-4CF9-9664-3A9CE27604B8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C6C4E28E-10BD-4E6C-8323-5A352B9716A4}" type="presOf" srcId="{B936DBB1-CA68-44BA-9E28-480F4A22C530}" destId="{D476895C-88C6-497B-A031-5909FF15ED13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467174F0-15B1-4BA1-AE05-2E5D282D8C7A}" type="presOf" srcId="{B25CE644-DEB3-48D4-BAAA-8929DD1D38A0}" destId="{4CE5C886-75FA-4FFD-82B4-18F3F50C1AEA}" srcOrd="0" destOrd="0" presId="urn:microsoft.com/office/officeart/2005/8/layout/hierarchy1"/>
    <dgm:cxn modelId="{BA05891D-16C1-4399-959C-0432DFCDECFE}" type="presOf" srcId="{7F3B583C-8180-43E2-8299-9C2B2CEF512D}" destId="{BF081213-A506-48C2-A272-D1E93C1D8026}" srcOrd="0" destOrd="0" presId="urn:microsoft.com/office/officeart/2005/8/layout/hierarchy1"/>
    <dgm:cxn modelId="{80D05B18-4165-4F80-8E82-7FA87B76B7E2}" type="presOf" srcId="{9CB560DA-DF2C-4E63-B0FE-34A4E0712466}" destId="{99A9A0C5-FF0E-4AD5-9ACA-6D5D63ECB501}" srcOrd="0" destOrd="0" presId="urn:microsoft.com/office/officeart/2005/8/layout/hierarchy1"/>
    <dgm:cxn modelId="{A2426612-878D-4F8C-9A20-755AEE7E9CC0}" type="presOf" srcId="{AAE22EAD-7759-4D38-8CE6-CFB49A12BBD4}" destId="{10A8360B-9A44-4A59-BA75-DDF7D4B1B2B7}" srcOrd="0" destOrd="0" presId="urn:microsoft.com/office/officeart/2005/8/layout/hierarchy1"/>
    <dgm:cxn modelId="{53CF97A0-5EC7-4398-9A1C-9056732C15CE}" type="presOf" srcId="{D03AFD87-E280-49B4-801A-73D56F4FF7FB}" destId="{A429116E-3830-4066-B4C8-7F233EF0DD5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049136C3-6BC4-4B03-A765-91E1D79D76F9}" type="presOf" srcId="{7BE347B4-128C-4B0C-9BFA-1BAC5DAFEDB5}" destId="{F25038ED-0744-47FC-8007-1D4C61B45319}" srcOrd="0" destOrd="0" presId="urn:microsoft.com/office/officeart/2005/8/layout/hierarchy1"/>
    <dgm:cxn modelId="{B178E826-DA2D-4C4F-AF73-050DD815D8E5}" type="presOf" srcId="{25408D9B-C3C9-4E01-941D-CA3FF169ECB3}" destId="{0CD4B9E2-D805-4802-AB77-2908B9622370}" srcOrd="0" destOrd="0" presId="urn:microsoft.com/office/officeart/2005/8/layout/hierarchy1"/>
    <dgm:cxn modelId="{3960EF6A-C182-4B98-BF30-26B3B96601C3}" type="presOf" srcId="{0447CDC2-4C27-446B-8E9D-5AE93DA6638A}" destId="{4E31EA1E-D07A-49D7-BB08-72579E3AD9B5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B9746CE9-7163-4176-8C4B-FB120AEAB162}" type="presOf" srcId="{E65FB1DD-77BD-4199-B117-E86CCAA77982}" destId="{41533006-BA73-4EDB-BCF4-1E009609B7C7}" srcOrd="0" destOrd="0" presId="urn:microsoft.com/office/officeart/2005/8/layout/hierarchy1"/>
    <dgm:cxn modelId="{7503176C-C67F-4772-8489-B9295CB196C8}" type="presOf" srcId="{727F6E3E-C929-4793-902F-B3DFA4641EAB}" destId="{CCC56069-EBC0-4363-BF8C-37E2124D27F8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3099DC73-05DA-4427-BAEF-079670393AE2}" type="presOf" srcId="{36053F2B-9FDB-49A4-9D7A-3776B13DB2EB}" destId="{42F0EA06-4B18-4BB3-99D1-CCE1E06708E6}" srcOrd="0" destOrd="0" presId="urn:microsoft.com/office/officeart/2005/8/layout/hierarchy1"/>
    <dgm:cxn modelId="{D511769A-4F91-4968-8B75-41563A29A28E}" type="presOf" srcId="{2632C1A6-2B5B-45DA-AD10-901905CD1052}" destId="{FBBD5C74-9504-429C-A77B-2968BC5AEFA3}" srcOrd="0" destOrd="0" presId="urn:microsoft.com/office/officeart/2005/8/layout/hierarchy1"/>
    <dgm:cxn modelId="{FACA5DF0-9167-4CFB-9E6A-A3D327FD7FD5}" type="presOf" srcId="{A6A58ED5-CAFF-4A4E-99D7-A9A94E72AAAE}" destId="{12E05AA5-2DAC-40C8-B606-F383BEF06B87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38C62123-AD6F-461B-BB3A-905F141D96EB}" type="presOf" srcId="{8BE71B52-E9EF-470B-9F4E-9FE817960353}" destId="{9A9D497C-6874-48D5-8FDE-59C3762B9CB6}" srcOrd="0" destOrd="0" presId="urn:microsoft.com/office/officeart/2005/8/layout/hierarchy1"/>
    <dgm:cxn modelId="{2748A86D-9883-442F-8564-D9C13721830C}" type="presOf" srcId="{93BD013D-9260-436C-828D-53D9CC5EC8E5}" destId="{A5B54865-23C9-4CFC-8528-ED1C88828BD7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B851EE2A-A4F0-470E-870C-6A770F80C979}" type="presOf" srcId="{3CDD46B3-F591-4219-92B9-1775CE54E2AF}" destId="{EE88CD6A-A261-410D-9882-5FCB7C11FCEE}" srcOrd="0" destOrd="0" presId="urn:microsoft.com/office/officeart/2005/8/layout/hierarchy1"/>
    <dgm:cxn modelId="{9976B4BB-0253-44B2-ADBF-FEEF49E7A6B0}" type="presOf" srcId="{A14E0BCB-0255-45C9-AEF5-161F04F7B233}" destId="{B6B8353B-8932-4648-A54D-F317D1BE85EA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A06DB205-E3E7-4C83-91CA-6C886E11C93C}" type="presOf" srcId="{ACC145D8-1F74-4AA6-92B4-6688B8F0A98B}" destId="{63660872-4339-421E-A76A-39D5BBB7467B}" srcOrd="0" destOrd="0" presId="urn:microsoft.com/office/officeart/2005/8/layout/hierarchy1"/>
    <dgm:cxn modelId="{0BD01188-4420-4758-85BC-A39E8E8CA159}" srcId="{E2E8278B-215B-4F0F-B86F-3D3BB1E3C0DF}" destId="{2632C1A6-2B5B-45DA-AD10-901905CD1052}" srcOrd="1" destOrd="0" parTransId="{D03AFD87-E280-49B4-801A-73D56F4FF7FB}" sibTransId="{DD4613B0-DF57-4D34-A0DF-A07AA13E02DF}"/>
    <dgm:cxn modelId="{EC72236D-FB2F-4A3B-97EB-17C992DB882D}" type="presOf" srcId="{7EE4120F-A673-4A4F-B858-FB25291641EA}" destId="{A54904E0-704A-4E84-BFB9-1C18679D0973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4F57AF0D-9789-4842-84A3-9892B84355B9}" type="presOf" srcId="{D68AD263-D583-49F6-AAEB-7313B6C1A714}" destId="{1ED2776C-E897-4E2B-AA21-20701F00263F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F7706721-AE26-4D93-A6AB-551FB97686CE}" type="presOf" srcId="{15958A80-C87B-4295-935B-D5441386AB2A}" destId="{264777E4-83C7-4654-BE18-55F1D8CE12FB}" srcOrd="0" destOrd="0" presId="urn:microsoft.com/office/officeart/2005/8/layout/hierarchy1"/>
    <dgm:cxn modelId="{A2056105-0154-40B4-85CB-EED92E62442A}" type="presOf" srcId="{E2E8278B-215B-4F0F-B86F-3D3BB1E3C0DF}" destId="{51D794D1-5EBF-4D20-B27A-7E70D6258819}" srcOrd="0" destOrd="0" presId="urn:microsoft.com/office/officeart/2005/8/layout/hierarchy1"/>
    <dgm:cxn modelId="{1A938494-9420-4DEF-BE63-2E0256F34150}" type="presOf" srcId="{28F50ADF-1529-4EDA-BF03-76BD9CE40284}" destId="{B0A73EDC-F4DC-479D-9DCE-D1269BFAEEBA}" srcOrd="0" destOrd="0" presId="urn:microsoft.com/office/officeart/2005/8/layout/hierarchy1"/>
    <dgm:cxn modelId="{896AA77D-E30C-436B-9178-BC04983DF885}" type="presOf" srcId="{68870446-C6F4-468C-8DC7-8224FA71B959}" destId="{6E9EEC93-44BE-4EB9-BA0B-0AE73CD1A941}" srcOrd="0" destOrd="0" presId="urn:microsoft.com/office/officeart/2005/8/layout/hierarchy1"/>
    <dgm:cxn modelId="{D65732D2-91BC-42A4-9C66-2D3595334F86}" type="presOf" srcId="{D3E56642-83A5-4A51-9EDB-40ED8C744AEF}" destId="{EB0965C9-B7BF-47A2-9E9A-A3ED188AE0F6}" srcOrd="0" destOrd="0" presId="urn:microsoft.com/office/officeart/2005/8/layout/hierarchy1"/>
    <dgm:cxn modelId="{26715C5D-CD9E-425C-9A2E-65666C538333}" type="presOf" srcId="{108E652A-3DE6-4F26-AB83-1869A2D1B395}" destId="{9435B915-2C06-4371-966B-2CB3EE9EC877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0307BA6A-1D5A-4321-8CAA-E347B1C72FEA}" type="presParOf" srcId="{9A9D497C-6874-48D5-8FDE-59C3762B9CB6}" destId="{EB166BBC-DAB4-4FAD-93F1-0C48365B9D9B}" srcOrd="0" destOrd="0" presId="urn:microsoft.com/office/officeart/2005/8/layout/hierarchy1"/>
    <dgm:cxn modelId="{FCD253F6-DD3E-4A3C-BD96-A6B687E1C93E}" type="presParOf" srcId="{EB166BBC-DAB4-4FAD-93F1-0C48365B9D9B}" destId="{588D667E-7026-471F-BBAA-996BE0646072}" srcOrd="0" destOrd="0" presId="urn:microsoft.com/office/officeart/2005/8/layout/hierarchy1"/>
    <dgm:cxn modelId="{697ED9D2-1B42-4FB6-8C68-58AE52A1FBE6}" type="presParOf" srcId="{588D667E-7026-471F-BBAA-996BE0646072}" destId="{B06906FC-FD4E-4905-89B7-A9B1861B87DF}" srcOrd="0" destOrd="0" presId="urn:microsoft.com/office/officeart/2005/8/layout/hierarchy1"/>
    <dgm:cxn modelId="{E37F436E-7F93-4D7F-8452-6832B845F8E0}" type="presParOf" srcId="{588D667E-7026-471F-BBAA-996BE0646072}" destId="{EB0965C9-B7BF-47A2-9E9A-A3ED188AE0F6}" srcOrd="1" destOrd="0" presId="urn:microsoft.com/office/officeart/2005/8/layout/hierarchy1"/>
    <dgm:cxn modelId="{B09E12D5-9ACC-41F3-B723-F53036EDC0F9}" type="presParOf" srcId="{EB166BBC-DAB4-4FAD-93F1-0C48365B9D9B}" destId="{5B15B84A-564C-4B80-82E4-64411DADB998}" srcOrd="1" destOrd="0" presId="urn:microsoft.com/office/officeart/2005/8/layout/hierarchy1"/>
    <dgm:cxn modelId="{007D6AD9-5116-4FE8-AAB2-F6AF193E1EA4}" type="presParOf" srcId="{5B15B84A-564C-4B80-82E4-64411DADB998}" destId="{63660872-4339-421E-A76A-39D5BBB7467B}" srcOrd="0" destOrd="0" presId="urn:microsoft.com/office/officeart/2005/8/layout/hierarchy1"/>
    <dgm:cxn modelId="{325E12F5-81E2-46F5-84CF-084899987BC2}" type="presParOf" srcId="{5B15B84A-564C-4B80-82E4-64411DADB998}" destId="{43779612-8393-4687-9734-9C7D2EDFC686}" srcOrd="1" destOrd="0" presId="urn:microsoft.com/office/officeart/2005/8/layout/hierarchy1"/>
    <dgm:cxn modelId="{5C2EB3BF-74AE-4624-B7CF-929EC25BBE3D}" type="presParOf" srcId="{43779612-8393-4687-9734-9C7D2EDFC686}" destId="{F4002264-AA11-4825-8E6A-1EDB8A94B567}" srcOrd="0" destOrd="0" presId="urn:microsoft.com/office/officeart/2005/8/layout/hierarchy1"/>
    <dgm:cxn modelId="{FF78CA62-685B-419C-B2B1-274A0981AC3F}" type="presParOf" srcId="{F4002264-AA11-4825-8E6A-1EDB8A94B567}" destId="{953E3338-2E09-4E17-9741-48135F402AD0}" srcOrd="0" destOrd="0" presId="urn:microsoft.com/office/officeart/2005/8/layout/hierarchy1"/>
    <dgm:cxn modelId="{0F23BDE9-8E02-4743-BF65-E36B3CA35090}" type="presParOf" srcId="{F4002264-AA11-4825-8E6A-1EDB8A94B567}" destId="{A5B54865-23C9-4CFC-8528-ED1C88828BD7}" srcOrd="1" destOrd="0" presId="urn:microsoft.com/office/officeart/2005/8/layout/hierarchy1"/>
    <dgm:cxn modelId="{0D29E88C-91B4-488D-8F8E-B237EF811F80}" type="presParOf" srcId="{43779612-8393-4687-9734-9C7D2EDFC686}" destId="{2838CCCF-5E5A-49DD-A0DF-2AB7CD44EAF4}" srcOrd="1" destOrd="0" presId="urn:microsoft.com/office/officeart/2005/8/layout/hierarchy1"/>
    <dgm:cxn modelId="{FEB77D9D-DED2-4BA6-BE1D-6E9F033FAFDC}" type="presParOf" srcId="{2838CCCF-5E5A-49DD-A0DF-2AB7CD44EAF4}" destId="{6E9EEC93-44BE-4EB9-BA0B-0AE73CD1A941}" srcOrd="0" destOrd="0" presId="urn:microsoft.com/office/officeart/2005/8/layout/hierarchy1"/>
    <dgm:cxn modelId="{A04C1FC5-4DC3-457F-B520-7654BF17CAC8}" type="presParOf" srcId="{2838CCCF-5E5A-49DD-A0DF-2AB7CD44EAF4}" destId="{75B8D73A-89AA-479F-825E-6AF854002943}" srcOrd="1" destOrd="0" presId="urn:microsoft.com/office/officeart/2005/8/layout/hierarchy1"/>
    <dgm:cxn modelId="{1F2D6D58-812F-45C9-AE59-1744D6047FC1}" type="presParOf" srcId="{75B8D73A-89AA-479F-825E-6AF854002943}" destId="{86E7F458-08BB-4B50-978F-C6126AA0FD0C}" srcOrd="0" destOrd="0" presId="urn:microsoft.com/office/officeart/2005/8/layout/hierarchy1"/>
    <dgm:cxn modelId="{A1BB42FA-722D-4832-97E3-9437F6763CA5}" type="presParOf" srcId="{86E7F458-08BB-4B50-978F-C6126AA0FD0C}" destId="{593F1033-3DE4-481E-BFFF-209CC69ED8B1}" srcOrd="0" destOrd="0" presId="urn:microsoft.com/office/officeart/2005/8/layout/hierarchy1"/>
    <dgm:cxn modelId="{66E9B3CC-F58B-406B-9F9A-648128D1EECF}" type="presParOf" srcId="{86E7F458-08BB-4B50-978F-C6126AA0FD0C}" destId="{35F65ED0-54DD-4976-8DD4-C64A490BF148}" srcOrd="1" destOrd="0" presId="urn:microsoft.com/office/officeart/2005/8/layout/hierarchy1"/>
    <dgm:cxn modelId="{5827B133-A918-4C91-8373-1966C188A5A6}" type="presParOf" srcId="{75B8D73A-89AA-479F-825E-6AF854002943}" destId="{17AE1ECB-EF0A-4B7A-8282-3924AC2527E1}" srcOrd="1" destOrd="0" presId="urn:microsoft.com/office/officeart/2005/8/layout/hierarchy1"/>
    <dgm:cxn modelId="{D8787E2E-47B6-4C5F-AF10-1CFC78EEA51A}" type="presParOf" srcId="{17AE1ECB-EF0A-4B7A-8282-3924AC2527E1}" destId="{1ED2776C-E897-4E2B-AA21-20701F00263F}" srcOrd="0" destOrd="0" presId="urn:microsoft.com/office/officeart/2005/8/layout/hierarchy1"/>
    <dgm:cxn modelId="{5280833E-71BC-400E-921E-DBD70F07E350}" type="presParOf" srcId="{17AE1ECB-EF0A-4B7A-8282-3924AC2527E1}" destId="{17E34690-F7A8-438E-BDAB-B08CF6A0E7F6}" srcOrd="1" destOrd="0" presId="urn:microsoft.com/office/officeart/2005/8/layout/hierarchy1"/>
    <dgm:cxn modelId="{7792C5DA-0358-4942-8B4B-0D87A9100430}" type="presParOf" srcId="{17E34690-F7A8-438E-BDAB-B08CF6A0E7F6}" destId="{1B0D4907-89CA-420A-BC95-9E144DA9D940}" srcOrd="0" destOrd="0" presId="urn:microsoft.com/office/officeart/2005/8/layout/hierarchy1"/>
    <dgm:cxn modelId="{2AB9AEA5-CFA4-46D7-90D3-10A5D005F3CF}" type="presParOf" srcId="{1B0D4907-89CA-420A-BC95-9E144DA9D940}" destId="{CF006496-80F5-4893-8B96-9D86371F0E18}" srcOrd="0" destOrd="0" presId="urn:microsoft.com/office/officeart/2005/8/layout/hierarchy1"/>
    <dgm:cxn modelId="{3B119F08-2998-43C6-926F-177DB7B14EC5}" type="presParOf" srcId="{1B0D4907-89CA-420A-BC95-9E144DA9D940}" destId="{E82AB148-797E-4CF9-9664-3A9CE27604B8}" srcOrd="1" destOrd="0" presId="urn:microsoft.com/office/officeart/2005/8/layout/hierarchy1"/>
    <dgm:cxn modelId="{5DFE507B-229F-4716-A3D4-1135E8337C24}" type="presParOf" srcId="{17E34690-F7A8-438E-BDAB-B08CF6A0E7F6}" destId="{B2EEFEE5-AC15-4A0A-B874-8F3B643FD696}" srcOrd="1" destOrd="0" presId="urn:microsoft.com/office/officeart/2005/8/layout/hierarchy1"/>
    <dgm:cxn modelId="{762E0926-C9FD-4790-9B90-CCAD287849F9}" type="presParOf" srcId="{17AE1ECB-EF0A-4B7A-8282-3924AC2527E1}" destId="{D476895C-88C6-497B-A031-5909FF15ED13}" srcOrd="2" destOrd="0" presId="urn:microsoft.com/office/officeart/2005/8/layout/hierarchy1"/>
    <dgm:cxn modelId="{2BC24396-E97B-4811-81F7-72D68ADCA5BA}" type="presParOf" srcId="{17AE1ECB-EF0A-4B7A-8282-3924AC2527E1}" destId="{7A995093-358C-405C-A60A-4807F96328E0}" srcOrd="3" destOrd="0" presId="urn:microsoft.com/office/officeart/2005/8/layout/hierarchy1"/>
    <dgm:cxn modelId="{73602C34-7A27-480E-8DFB-2D1AB9A8738E}" type="presParOf" srcId="{7A995093-358C-405C-A60A-4807F96328E0}" destId="{F73A7E89-FBAF-4B8C-B535-4A64D7652E1B}" srcOrd="0" destOrd="0" presId="urn:microsoft.com/office/officeart/2005/8/layout/hierarchy1"/>
    <dgm:cxn modelId="{09A569C9-9372-4357-BF3C-8860D8183ACB}" type="presParOf" srcId="{F73A7E89-FBAF-4B8C-B535-4A64D7652E1B}" destId="{C550AF9B-ACA0-47E6-96DC-DF9A292EEEB2}" srcOrd="0" destOrd="0" presId="urn:microsoft.com/office/officeart/2005/8/layout/hierarchy1"/>
    <dgm:cxn modelId="{0BA83409-D5B0-4FDC-B0B7-8365E0ADA301}" type="presParOf" srcId="{F73A7E89-FBAF-4B8C-B535-4A64D7652E1B}" destId="{F25038ED-0744-47FC-8007-1D4C61B45319}" srcOrd="1" destOrd="0" presId="urn:microsoft.com/office/officeart/2005/8/layout/hierarchy1"/>
    <dgm:cxn modelId="{131707F6-573B-4322-8E43-BB2AA4C8952B}" type="presParOf" srcId="{7A995093-358C-405C-A60A-4807F96328E0}" destId="{E2362B20-7185-4479-81C8-EF8726FE2417}" srcOrd="1" destOrd="0" presId="urn:microsoft.com/office/officeart/2005/8/layout/hierarchy1"/>
    <dgm:cxn modelId="{615290EC-CE29-43C4-8F72-20ADBC5FD3F0}" type="presParOf" srcId="{2838CCCF-5E5A-49DD-A0DF-2AB7CD44EAF4}" destId="{10A8360B-9A44-4A59-BA75-DDF7D4B1B2B7}" srcOrd="2" destOrd="0" presId="urn:microsoft.com/office/officeart/2005/8/layout/hierarchy1"/>
    <dgm:cxn modelId="{8CABC191-7886-4D6B-8291-C47A01D7701F}" type="presParOf" srcId="{2838CCCF-5E5A-49DD-A0DF-2AB7CD44EAF4}" destId="{DFA9C0B7-131E-42BE-9ED8-83AC8B8C197C}" srcOrd="3" destOrd="0" presId="urn:microsoft.com/office/officeart/2005/8/layout/hierarchy1"/>
    <dgm:cxn modelId="{F44AB0A0-B354-4D9A-84CB-9985D12B6784}" type="presParOf" srcId="{DFA9C0B7-131E-42BE-9ED8-83AC8B8C197C}" destId="{863EDE4D-784F-4AEC-891F-8F080DCA419B}" srcOrd="0" destOrd="0" presId="urn:microsoft.com/office/officeart/2005/8/layout/hierarchy1"/>
    <dgm:cxn modelId="{03A650E9-1CC3-430A-9A87-3B03B20ABDA8}" type="presParOf" srcId="{863EDE4D-784F-4AEC-891F-8F080DCA419B}" destId="{1AA123EF-FA2C-425D-8813-311BD31F05CA}" srcOrd="0" destOrd="0" presId="urn:microsoft.com/office/officeart/2005/8/layout/hierarchy1"/>
    <dgm:cxn modelId="{2E5E6EFC-AD89-4BAC-B7EF-794BCCF004A1}" type="presParOf" srcId="{863EDE4D-784F-4AEC-891F-8F080DCA419B}" destId="{99A9A0C5-FF0E-4AD5-9ACA-6D5D63ECB501}" srcOrd="1" destOrd="0" presId="urn:microsoft.com/office/officeart/2005/8/layout/hierarchy1"/>
    <dgm:cxn modelId="{6F53284C-AFDF-4102-A68F-F844D606F71B}" type="presParOf" srcId="{DFA9C0B7-131E-42BE-9ED8-83AC8B8C197C}" destId="{8EA43225-AECE-4547-B598-7355BEB82ABB}" srcOrd="1" destOrd="0" presId="urn:microsoft.com/office/officeart/2005/8/layout/hierarchy1"/>
    <dgm:cxn modelId="{6CFA09C9-283D-42BF-9BAB-F409269614E8}" type="presParOf" srcId="{8EA43225-AECE-4547-B598-7355BEB82ABB}" destId="{B6B8353B-8932-4648-A54D-F317D1BE85EA}" srcOrd="0" destOrd="0" presId="urn:microsoft.com/office/officeart/2005/8/layout/hierarchy1"/>
    <dgm:cxn modelId="{0B3D8926-CCC6-4BE2-96D9-9C3861AA97C7}" type="presParOf" srcId="{8EA43225-AECE-4547-B598-7355BEB82ABB}" destId="{2043FC58-D116-441F-AE1E-51DFC2226424}" srcOrd="1" destOrd="0" presId="urn:microsoft.com/office/officeart/2005/8/layout/hierarchy1"/>
    <dgm:cxn modelId="{3214B0F1-A782-43A1-8B33-2AF3A53359D0}" type="presParOf" srcId="{2043FC58-D116-441F-AE1E-51DFC2226424}" destId="{EB3D332B-2783-4ED6-8C91-E3FE09CFB8FF}" srcOrd="0" destOrd="0" presId="urn:microsoft.com/office/officeart/2005/8/layout/hierarchy1"/>
    <dgm:cxn modelId="{43A05935-8FD2-4F62-92B7-A4CAA40A45FE}" type="presParOf" srcId="{EB3D332B-2783-4ED6-8C91-E3FE09CFB8FF}" destId="{833DF4AF-EB4F-4C0C-A89E-B0434265F55D}" srcOrd="0" destOrd="0" presId="urn:microsoft.com/office/officeart/2005/8/layout/hierarchy1"/>
    <dgm:cxn modelId="{4166A871-135D-45CE-B72A-983E4D955258}" type="presParOf" srcId="{EB3D332B-2783-4ED6-8C91-E3FE09CFB8FF}" destId="{0CD4B9E2-D805-4802-AB77-2908B9622370}" srcOrd="1" destOrd="0" presId="urn:microsoft.com/office/officeart/2005/8/layout/hierarchy1"/>
    <dgm:cxn modelId="{D3C92EF2-3E6E-454E-A06D-E282AB8BCC71}" type="presParOf" srcId="{2043FC58-D116-441F-AE1E-51DFC2226424}" destId="{893E2A57-32C1-4A2D-A170-72C28DA32803}" srcOrd="1" destOrd="0" presId="urn:microsoft.com/office/officeart/2005/8/layout/hierarchy1"/>
    <dgm:cxn modelId="{990D0852-21C5-4974-9E6F-E3D7EC7CE35A}" type="presParOf" srcId="{8EA43225-AECE-4547-B598-7355BEB82ABB}" destId="{B0A73EDC-F4DC-479D-9DCE-D1269BFAEEBA}" srcOrd="2" destOrd="0" presId="urn:microsoft.com/office/officeart/2005/8/layout/hierarchy1"/>
    <dgm:cxn modelId="{3EAD44CA-D6E5-4C17-9A98-EFE26F5EA873}" type="presParOf" srcId="{8EA43225-AECE-4547-B598-7355BEB82ABB}" destId="{1BC2FD01-7558-41E6-B095-A8A579C4638F}" srcOrd="3" destOrd="0" presId="urn:microsoft.com/office/officeart/2005/8/layout/hierarchy1"/>
    <dgm:cxn modelId="{CD9702E1-CD79-4390-9A82-2C5058BC7F70}" type="presParOf" srcId="{1BC2FD01-7558-41E6-B095-A8A579C4638F}" destId="{82680BCF-354B-413F-AD55-90E788DD14F4}" srcOrd="0" destOrd="0" presId="urn:microsoft.com/office/officeart/2005/8/layout/hierarchy1"/>
    <dgm:cxn modelId="{3CAB72FA-F6D8-4923-B217-45C69C47B3D3}" type="presParOf" srcId="{82680BCF-354B-413F-AD55-90E788DD14F4}" destId="{2E6860C5-9269-403F-9368-68A0E72B83B2}" srcOrd="0" destOrd="0" presId="urn:microsoft.com/office/officeart/2005/8/layout/hierarchy1"/>
    <dgm:cxn modelId="{BE5F09FC-6463-4935-9A7F-6882F19F7F77}" type="presParOf" srcId="{82680BCF-354B-413F-AD55-90E788DD14F4}" destId="{EE88CD6A-A261-410D-9882-5FCB7C11FCEE}" srcOrd="1" destOrd="0" presId="urn:microsoft.com/office/officeart/2005/8/layout/hierarchy1"/>
    <dgm:cxn modelId="{FF3E8E3B-ADBF-4E5F-A0AB-13066C4ACE27}" type="presParOf" srcId="{1BC2FD01-7558-41E6-B095-A8A579C4638F}" destId="{6A7B17E6-5EE7-45AA-A0DF-23B6A8DAD386}" srcOrd="1" destOrd="0" presId="urn:microsoft.com/office/officeart/2005/8/layout/hierarchy1"/>
    <dgm:cxn modelId="{6077D774-1207-4D44-856C-E7D15D814B00}" type="presParOf" srcId="{5B15B84A-564C-4B80-82E4-64411DADB998}" destId="{264777E4-83C7-4654-BE18-55F1D8CE12FB}" srcOrd="2" destOrd="0" presId="urn:microsoft.com/office/officeart/2005/8/layout/hierarchy1"/>
    <dgm:cxn modelId="{C1401830-B015-46A3-A7D3-24F04BF56BCD}" type="presParOf" srcId="{5B15B84A-564C-4B80-82E4-64411DADB998}" destId="{E63C6EF7-EFDC-4B20-9F79-9CE538FB1DC5}" srcOrd="3" destOrd="0" presId="urn:microsoft.com/office/officeart/2005/8/layout/hierarchy1"/>
    <dgm:cxn modelId="{08535A6C-6335-425A-A5B7-98842E02FA29}" type="presParOf" srcId="{E63C6EF7-EFDC-4B20-9F79-9CE538FB1DC5}" destId="{334851FD-7928-4698-B8D1-725A32270351}" srcOrd="0" destOrd="0" presId="urn:microsoft.com/office/officeart/2005/8/layout/hierarchy1"/>
    <dgm:cxn modelId="{2BB01E59-EBDD-445E-9F0B-C18D3B3C8D43}" type="presParOf" srcId="{334851FD-7928-4698-B8D1-725A32270351}" destId="{10C09F43-8751-4A57-B39F-5714BACA2AAF}" srcOrd="0" destOrd="0" presId="urn:microsoft.com/office/officeart/2005/8/layout/hierarchy1"/>
    <dgm:cxn modelId="{CC040F73-D12B-46C8-A684-D0B29ACB4C7D}" type="presParOf" srcId="{334851FD-7928-4698-B8D1-725A32270351}" destId="{42F0EA06-4B18-4BB3-99D1-CCE1E06708E6}" srcOrd="1" destOrd="0" presId="urn:microsoft.com/office/officeart/2005/8/layout/hierarchy1"/>
    <dgm:cxn modelId="{1CFA1C77-ABCE-4C4F-A921-8A2C2BC502F3}" type="presParOf" srcId="{E63C6EF7-EFDC-4B20-9F79-9CE538FB1DC5}" destId="{F61F7FC5-828C-4C75-B343-20A01C225923}" srcOrd="1" destOrd="0" presId="urn:microsoft.com/office/officeart/2005/8/layout/hierarchy1"/>
    <dgm:cxn modelId="{6FF92FFE-8EFB-4ED1-9123-01FDE7D16576}" type="presParOf" srcId="{F61F7FC5-828C-4C75-B343-20A01C225923}" destId="{A54904E0-704A-4E84-BFB9-1C18679D0973}" srcOrd="0" destOrd="0" presId="urn:microsoft.com/office/officeart/2005/8/layout/hierarchy1"/>
    <dgm:cxn modelId="{B1B2790A-3291-4338-8BA1-E10A70A0DB12}" type="presParOf" srcId="{F61F7FC5-828C-4C75-B343-20A01C225923}" destId="{67830465-7823-449B-9F8E-72861E9487CB}" srcOrd="1" destOrd="0" presId="urn:microsoft.com/office/officeart/2005/8/layout/hierarchy1"/>
    <dgm:cxn modelId="{C8744E2A-9597-4EA3-BF85-14B96A89EE7E}" type="presParOf" srcId="{67830465-7823-449B-9F8E-72861E9487CB}" destId="{5253AF8A-4FD4-4F54-9C6C-3129F08B2718}" srcOrd="0" destOrd="0" presId="urn:microsoft.com/office/officeart/2005/8/layout/hierarchy1"/>
    <dgm:cxn modelId="{2F8E1F2C-617B-4B91-8672-CA9E977D6EE4}" type="presParOf" srcId="{5253AF8A-4FD4-4F54-9C6C-3129F08B2718}" destId="{6F09F3F8-8414-44E2-8327-DD4078DE897E}" srcOrd="0" destOrd="0" presId="urn:microsoft.com/office/officeart/2005/8/layout/hierarchy1"/>
    <dgm:cxn modelId="{0940EDBA-3433-49C2-AAF3-C7D986429121}" type="presParOf" srcId="{5253AF8A-4FD4-4F54-9C6C-3129F08B2718}" destId="{51D794D1-5EBF-4D20-B27A-7E70D6258819}" srcOrd="1" destOrd="0" presId="urn:microsoft.com/office/officeart/2005/8/layout/hierarchy1"/>
    <dgm:cxn modelId="{BB8C70B1-9A3B-4902-A2F7-8C404DC03E31}" type="presParOf" srcId="{67830465-7823-449B-9F8E-72861E9487CB}" destId="{BE749531-AD1B-4936-8CB6-BAD1C3175204}" srcOrd="1" destOrd="0" presId="urn:microsoft.com/office/officeart/2005/8/layout/hierarchy1"/>
    <dgm:cxn modelId="{F0F000AF-94B2-49E4-9CAB-44CF63123986}" type="presParOf" srcId="{BE749531-AD1B-4936-8CB6-BAD1C3175204}" destId="{6E73F18C-0131-42A5-AE4C-4A53BAC9804D}" srcOrd="0" destOrd="0" presId="urn:microsoft.com/office/officeart/2005/8/layout/hierarchy1"/>
    <dgm:cxn modelId="{CE5E2DC4-BC5B-4569-8D5A-E0DBCEF2F97A}" type="presParOf" srcId="{BE749531-AD1B-4936-8CB6-BAD1C3175204}" destId="{2BC400C7-A4E7-432A-90AB-8C8881DAB991}" srcOrd="1" destOrd="0" presId="urn:microsoft.com/office/officeart/2005/8/layout/hierarchy1"/>
    <dgm:cxn modelId="{35CD09D0-A0D2-4E6A-9DD4-32512D1DB75E}" type="presParOf" srcId="{2BC400C7-A4E7-432A-90AB-8C8881DAB991}" destId="{C6A6AB91-F84D-4338-B648-E8F7AF79A292}" srcOrd="0" destOrd="0" presId="urn:microsoft.com/office/officeart/2005/8/layout/hierarchy1"/>
    <dgm:cxn modelId="{B226BF3C-CB77-4158-9CA3-3B270CB63715}" type="presParOf" srcId="{C6A6AB91-F84D-4338-B648-E8F7AF79A292}" destId="{C926D736-9A86-4F28-915F-0EC5E189E422}" srcOrd="0" destOrd="0" presId="urn:microsoft.com/office/officeart/2005/8/layout/hierarchy1"/>
    <dgm:cxn modelId="{89048F1A-C10F-476C-AE6C-FC3E51841C1B}" type="presParOf" srcId="{C6A6AB91-F84D-4338-B648-E8F7AF79A292}" destId="{4CE5C886-75FA-4FFD-82B4-18F3F50C1AEA}" srcOrd="1" destOrd="0" presId="urn:microsoft.com/office/officeart/2005/8/layout/hierarchy1"/>
    <dgm:cxn modelId="{11AB4736-0546-4180-8C64-E4139650D8B9}" type="presParOf" srcId="{2BC400C7-A4E7-432A-90AB-8C8881DAB991}" destId="{29E7DBE4-3712-43C2-8968-56C9C823BE62}" srcOrd="1" destOrd="0" presId="urn:microsoft.com/office/officeart/2005/8/layout/hierarchy1"/>
    <dgm:cxn modelId="{7855FCF0-5E61-4AC3-845A-2BAE7A702F93}" type="presParOf" srcId="{BE749531-AD1B-4936-8CB6-BAD1C3175204}" destId="{A429116E-3830-4066-B4C8-7F233EF0DD58}" srcOrd="2" destOrd="0" presId="urn:microsoft.com/office/officeart/2005/8/layout/hierarchy1"/>
    <dgm:cxn modelId="{287635E2-F673-4B5F-80C3-E6FCCA0367F6}" type="presParOf" srcId="{BE749531-AD1B-4936-8CB6-BAD1C3175204}" destId="{213E43C5-B6D8-478F-9A43-BC7CBB70671F}" srcOrd="3" destOrd="0" presId="urn:microsoft.com/office/officeart/2005/8/layout/hierarchy1"/>
    <dgm:cxn modelId="{AF3B64D1-23B6-4DF3-8F65-627D859DA5C6}" type="presParOf" srcId="{213E43C5-B6D8-478F-9A43-BC7CBB70671F}" destId="{03AE6A97-96C3-4016-AC9A-AD2BD583EC29}" srcOrd="0" destOrd="0" presId="urn:microsoft.com/office/officeart/2005/8/layout/hierarchy1"/>
    <dgm:cxn modelId="{62ABB888-3C00-4974-8D2A-B7694D7F8FD3}" type="presParOf" srcId="{03AE6A97-96C3-4016-AC9A-AD2BD583EC29}" destId="{7513B240-30DA-4A61-95A2-5660C1C034A7}" srcOrd="0" destOrd="0" presId="urn:microsoft.com/office/officeart/2005/8/layout/hierarchy1"/>
    <dgm:cxn modelId="{F82734C6-E30A-4642-9E28-618649810E1E}" type="presParOf" srcId="{03AE6A97-96C3-4016-AC9A-AD2BD583EC29}" destId="{FBBD5C74-9504-429C-A77B-2968BC5AEFA3}" srcOrd="1" destOrd="0" presId="urn:microsoft.com/office/officeart/2005/8/layout/hierarchy1"/>
    <dgm:cxn modelId="{86716C7E-44BB-4F6C-A97E-4D06EE9F7535}" type="presParOf" srcId="{213E43C5-B6D8-478F-9A43-BC7CBB70671F}" destId="{2BCE41D1-73F3-46DC-9B4C-F19C2EBF5A5D}" srcOrd="1" destOrd="0" presId="urn:microsoft.com/office/officeart/2005/8/layout/hierarchy1"/>
    <dgm:cxn modelId="{5710473F-C857-47D4-8DEF-A8F8BCFF6C3A}" type="presParOf" srcId="{F61F7FC5-828C-4C75-B343-20A01C225923}" destId="{12E05AA5-2DAC-40C8-B606-F383BEF06B87}" srcOrd="2" destOrd="0" presId="urn:microsoft.com/office/officeart/2005/8/layout/hierarchy1"/>
    <dgm:cxn modelId="{A8CE807C-E461-4D80-8D6A-3E8374714C98}" type="presParOf" srcId="{F61F7FC5-828C-4C75-B343-20A01C225923}" destId="{EEA8C5BB-6724-4D88-93B0-E9524E39A849}" srcOrd="3" destOrd="0" presId="urn:microsoft.com/office/officeart/2005/8/layout/hierarchy1"/>
    <dgm:cxn modelId="{E8297D47-EF5D-4CAD-AC41-C585FE8F3B53}" type="presParOf" srcId="{EEA8C5BB-6724-4D88-93B0-E9524E39A849}" destId="{8DDBE820-0EB3-4217-AC64-879F6D9897AB}" srcOrd="0" destOrd="0" presId="urn:microsoft.com/office/officeart/2005/8/layout/hierarchy1"/>
    <dgm:cxn modelId="{063DB782-2EB9-4BE6-8C35-FAB5E903AEEE}" type="presParOf" srcId="{8DDBE820-0EB3-4217-AC64-879F6D9897AB}" destId="{0E4A2170-54DA-4859-A0C3-12E663C62249}" srcOrd="0" destOrd="0" presId="urn:microsoft.com/office/officeart/2005/8/layout/hierarchy1"/>
    <dgm:cxn modelId="{06931346-E988-4C45-9D88-AEC6002CFDB0}" type="presParOf" srcId="{8DDBE820-0EB3-4217-AC64-879F6D9897AB}" destId="{4E31EA1E-D07A-49D7-BB08-72579E3AD9B5}" srcOrd="1" destOrd="0" presId="urn:microsoft.com/office/officeart/2005/8/layout/hierarchy1"/>
    <dgm:cxn modelId="{6DF19F1B-F036-4503-AFDB-77B4A5CC106F}" type="presParOf" srcId="{EEA8C5BB-6724-4D88-93B0-E9524E39A849}" destId="{3A903164-190D-41AE-8481-3C716DE379C5}" srcOrd="1" destOrd="0" presId="urn:microsoft.com/office/officeart/2005/8/layout/hierarchy1"/>
    <dgm:cxn modelId="{E8856914-1280-4E7D-B463-59D2DE111B7F}" type="presParOf" srcId="{3A903164-190D-41AE-8481-3C716DE379C5}" destId="{CCC56069-EBC0-4363-BF8C-37E2124D27F8}" srcOrd="0" destOrd="0" presId="urn:microsoft.com/office/officeart/2005/8/layout/hierarchy1"/>
    <dgm:cxn modelId="{17F6DC19-7D75-42CE-B204-C12DC197CCBC}" type="presParOf" srcId="{3A903164-190D-41AE-8481-3C716DE379C5}" destId="{062A691B-C5FF-4797-848C-D58248647E77}" srcOrd="1" destOrd="0" presId="urn:microsoft.com/office/officeart/2005/8/layout/hierarchy1"/>
    <dgm:cxn modelId="{1DBDBD69-4D26-4535-8EB1-51C5BBEB577F}" type="presParOf" srcId="{062A691B-C5FF-4797-848C-D58248647E77}" destId="{41CCD88D-DB87-42C9-8322-1122FBC331F3}" srcOrd="0" destOrd="0" presId="urn:microsoft.com/office/officeart/2005/8/layout/hierarchy1"/>
    <dgm:cxn modelId="{E4A96E7F-5EE8-4468-8BAA-0A361FD8D08C}" type="presParOf" srcId="{41CCD88D-DB87-42C9-8322-1122FBC331F3}" destId="{2D8AAC62-3B2B-4B1D-9FC8-AB763354FCAD}" srcOrd="0" destOrd="0" presId="urn:microsoft.com/office/officeart/2005/8/layout/hierarchy1"/>
    <dgm:cxn modelId="{5778D765-7ABE-4F1E-AC0E-525E4A7FE2DF}" type="presParOf" srcId="{41CCD88D-DB87-42C9-8322-1122FBC331F3}" destId="{BF081213-A506-48C2-A272-D1E93C1D8026}" srcOrd="1" destOrd="0" presId="urn:microsoft.com/office/officeart/2005/8/layout/hierarchy1"/>
    <dgm:cxn modelId="{9C74DBE9-1BB2-4C91-AF47-C92C8B42AE89}" type="presParOf" srcId="{062A691B-C5FF-4797-848C-D58248647E77}" destId="{8BAE88C8-6D8F-4D32-BC53-C7E37E483ABE}" srcOrd="1" destOrd="0" presId="urn:microsoft.com/office/officeart/2005/8/layout/hierarchy1"/>
    <dgm:cxn modelId="{33BAA1A0-0BBB-4166-ABB9-3CFE5675FBF1}" type="presParOf" srcId="{3A903164-190D-41AE-8481-3C716DE379C5}" destId="{41533006-BA73-4EDB-BCF4-1E009609B7C7}" srcOrd="2" destOrd="0" presId="urn:microsoft.com/office/officeart/2005/8/layout/hierarchy1"/>
    <dgm:cxn modelId="{00C25F9B-7DE6-45E0-AFF9-AD9D29300FA5}" type="presParOf" srcId="{3A903164-190D-41AE-8481-3C716DE379C5}" destId="{84F99CB1-426B-4DB6-B543-9E967D8A715F}" srcOrd="3" destOrd="0" presId="urn:microsoft.com/office/officeart/2005/8/layout/hierarchy1"/>
    <dgm:cxn modelId="{AC7C4176-5A9F-41FC-A815-6A3DE97CBFCE}" type="presParOf" srcId="{84F99CB1-426B-4DB6-B543-9E967D8A715F}" destId="{134E53A4-C0F7-4EB1-9108-15BEBF3BF3B4}" srcOrd="0" destOrd="0" presId="urn:microsoft.com/office/officeart/2005/8/layout/hierarchy1"/>
    <dgm:cxn modelId="{3BA1CE81-2A3E-4727-BB06-3A5EC05E646D}" type="presParOf" srcId="{134E53A4-C0F7-4EB1-9108-15BEBF3BF3B4}" destId="{306649D4-7C53-49C3-8936-936E999BD6F9}" srcOrd="0" destOrd="0" presId="urn:microsoft.com/office/officeart/2005/8/layout/hierarchy1"/>
    <dgm:cxn modelId="{CD2E7547-984A-4B0E-8BD4-EDBDB53C0ADF}" type="presParOf" srcId="{134E53A4-C0F7-4EB1-9108-15BEBF3BF3B4}" destId="{9435B915-2C06-4371-966B-2CB3EE9EC877}" srcOrd="1" destOrd="0" presId="urn:microsoft.com/office/officeart/2005/8/layout/hierarchy1"/>
    <dgm:cxn modelId="{965A5184-09D2-4A43-8439-9AA8B47BB930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r>
            <a:rPr lang="fr-FR" sz="1200" dirty="0" smtClean="0"/>
            <a:t>[1;9]</a:t>
          </a:r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  <a:ln>
          <a:noFill/>
        </a:ln>
      </dgm:spPr>
      <dgm:t>
        <a:bodyPr/>
        <a:lstStyle/>
        <a:p>
          <a:r>
            <a:rPr lang="fr-FR" sz="1200" dirty="0" smtClean="0"/>
            <a:t>[1]</a:t>
          </a:r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359E85D0-ED46-47E5-8835-1B66708ABAAF}">
      <dgm:prSet/>
      <dgm:spPr/>
      <dgm:t>
        <a:bodyPr/>
        <a:lstStyle/>
        <a:p>
          <a:endParaRPr lang="fr-FR"/>
        </a:p>
      </dgm:t>
    </dgm:pt>
    <dgm:pt modelId="{5589AA2B-788F-496B-A4F3-87F20518424E}" type="parTrans" cxnId="{BB9FE6DC-8264-4E68-80D1-0229065F254E}">
      <dgm:prSet/>
      <dgm:spPr/>
      <dgm:t>
        <a:bodyPr/>
        <a:lstStyle/>
        <a:p>
          <a:endParaRPr lang="fr-FR"/>
        </a:p>
      </dgm:t>
    </dgm:pt>
    <dgm:pt modelId="{38EAF01A-866C-471C-980B-A5CCE65DFE13}" type="sibTrans" cxnId="{BB9FE6DC-8264-4E68-80D1-0229065F254E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5785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>
        <a:solidFill>
          <a:srgbClr val="FF0000"/>
        </a:solidFill>
      </dgm:spPr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A54904E0-704A-4E84-BFB9-1C18679D0973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67830465-7823-449B-9F8E-72861E9487CB}" type="pres">
      <dgm:prSet presAssocID="{E2E8278B-215B-4F0F-B86F-3D3BB1E3C0DF}" presName="hierRoot3" presStyleCnt="0"/>
      <dgm:spPr/>
    </dgm:pt>
    <dgm:pt modelId="{5253AF8A-4FD4-4F54-9C6C-3129F08B2718}" type="pres">
      <dgm:prSet presAssocID="{E2E8278B-215B-4F0F-B86F-3D3BB1E3C0DF}" presName="composite3" presStyleCnt="0"/>
      <dgm:spPr/>
    </dgm:pt>
    <dgm:pt modelId="{6F09F3F8-8414-44E2-8327-DD4078DE897E}" type="pres">
      <dgm:prSet presAssocID="{E2E8278B-215B-4F0F-B86F-3D3BB1E3C0DF}" presName="background3" presStyleLbl="node3" presStyleIdx="2" presStyleCnt="4"/>
      <dgm:spPr/>
    </dgm:pt>
    <dgm:pt modelId="{51D794D1-5EBF-4D20-B27A-7E70D6258819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749531-AD1B-4936-8CB6-BAD1C3175204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884F6C81-C521-4068-AE88-227170E668AF}" type="pres">
      <dgm:prSet presAssocID="{5589AA2B-788F-496B-A4F3-87F20518424E}" presName="Name23" presStyleLbl="parChTrans1D4" presStyleIdx="5" presStyleCnt="8"/>
      <dgm:spPr/>
      <dgm:t>
        <a:bodyPr/>
        <a:lstStyle/>
        <a:p>
          <a:endParaRPr lang="fr-FR"/>
        </a:p>
      </dgm:t>
    </dgm:pt>
    <dgm:pt modelId="{5831C728-31F8-4277-90F1-E27788B7C9C8}" type="pres">
      <dgm:prSet presAssocID="{359E85D0-ED46-47E5-8835-1B66708ABAAF}" presName="hierRoot4" presStyleCnt="0"/>
      <dgm:spPr/>
    </dgm:pt>
    <dgm:pt modelId="{EFC732DC-FB58-423D-BB27-4080DF697725}" type="pres">
      <dgm:prSet presAssocID="{359E85D0-ED46-47E5-8835-1B66708ABAAF}" presName="composite4" presStyleCnt="0"/>
      <dgm:spPr/>
    </dgm:pt>
    <dgm:pt modelId="{62EFFD87-238A-4DD8-8116-0DC1B34FC353}" type="pres">
      <dgm:prSet presAssocID="{359E85D0-ED46-47E5-8835-1B66708ABAAF}" presName="background4" presStyleLbl="node4" presStyleIdx="5" presStyleCnt="8"/>
      <dgm:spPr/>
    </dgm:pt>
    <dgm:pt modelId="{5EF7B2CC-782D-4DFA-9042-A5F7C642BE88}" type="pres">
      <dgm:prSet presAssocID="{359E85D0-ED46-47E5-8835-1B66708ABAAF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8452B4-0658-42E9-A872-B10ECA49B1AB}" type="pres">
      <dgm:prSet presAssocID="{359E85D0-ED46-47E5-8835-1B66708ABAAF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75BF3F06-FDDE-4B68-860E-79B9467F36D8}" type="presOf" srcId="{E2E8278B-215B-4F0F-B86F-3D3BB1E3C0DF}" destId="{51D794D1-5EBF-4D20-B27A-7E70D6258819}" srcOrd="0" destOrd="0" presId="urn:microsoft.com/office/officeart/2005/8/layout/hierarchy1"/>
    <dgm:cxn modelId="{282422CC-441D-44A1-8E79-0496FE0E57C6}" type="presOf" srcId="{93BD013D-9260-436C-828D-53D9CC5EC8E5}" destId="{A5B54865-23C9-4CFC-8528-ED1C88828BD7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10F8739-9C14-4105-AB13-5A00BDF55123}" type="presOf" srcId="{3CDD46B3-F591-4219-92B9-1775CE54E2AF}" destId="{EE88CD6A-A261-410D-9882-5FCB7C11FCEE}" srcOrd="0" destOrd="0" presId="urn:microsoft.com/office/officeart/2005/8/layout/hierarchy1"/>
    <dgm:cxn modelId="{4519CE5C-ED44-4332-B35C-F495915C72D6}" type="presOf" srcId="{75B2B2D0-714D-4C8F-9A3D-CCA41045BFA5}" destId="{6E73F18C-0131-42A5-AE4C-4A53BAC9804D}" srcOrd="0" destOrd="0" presId="urn:microsoft.com/office/officeart/2005/8/layout/hierarchy1"/>
    <dgm:cxn modelId="{67F0D4CD-2B31-406E-BB07-390FC09C7915}" type="presOf" srcId="{A14E0BCB-0255-45C9-AEF5-161F04F7B233}" destId="{B6B8353B-8932-4648-A54D-F317D1BE85EA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99435FEA-5503-432A-8A7B-6887478CA2E9}" type="presOf" srcId="{E65FB1DD-77BD-4199-B117-E86CCAA77982}" destId="{41533006-BA73-4EDB-BCF4-1E009609B7C7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C06C8672-6A7A-480A-B064-CE8A1C4AA4BD}" type="presOf" srcId="{AAE22EAD-7759-4D38-8CE6-CFB49A12BBD4}" destId="{10A8360B-9A44-4A59-BA75-DDF7D4B1B2B7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B7CB1E43-0C46-4A54-B715-56CF6AAC4F47}" type="presOf" srcId="{108E652A-3DE6-4F26-AB83-1869A2D1B395}" destId="{9435B915-2C06-4371-966B-2CB3EE9EC877}" srcOrd="0" destOrd="0" presId="urn:microsoft.com/office/officeart/2005/8/layout/hierarchy1"/>
    <dgm:cxn modelId="{3012B0B0-8204-4F25-9F30-C114817F40CD}" type="presOf" srcId="{B25CE644-DEB3-48D4-BAAA-8929DD1D38A0}" destId="{4CE5C886-75FA-4FFD-82B4-18F3F50C1AEA}" srcOrd="0" destOrd="0" presId="urn:microsoft.com/office/officeart/2005/8/layout/hierarchy1"/>
    <dgm:cxn modelId="{BB9FE6DC-8264-4E68-80D1-0229065F254E}" srcId="{E2E8278B-215B-4F0F-B86F-3D3BB1E3C0DF}" destId="{359E85D0-ED46-47E5-8835-1B66708ABAAF}" srcOrd="1" destOrd="0" parTransId="{5589AA2B-788F-496B-A4F3-87F20518424E}" sibTransId="{38EAF01A-866C-471C-980B-A5CCE65DFE13}"/>
    <dgm:cxn modelId="{30B920AC-A27E-4FD8-898C-18F1D9A241B0}" type="presOf" srcId="{A6A58ED5-CAFF-4A4E-99D7-A9A94E72AAAE}" destId="{12E05AA5-2DAC-40C8-B606-F383BEF06B87}" srcOrd="0" destOrd="0" presId="urn:microsoft.com/office/officeart/2005/8/layout/hierarchy1"/>
    <dgm:cxn modelId="{EF9A1265-9A70-49E9-8785-73464080C3B5}" type="presOf" srcId="{B936DBB1-CA68-44BA-9E28-480F4A22C530}" destId="{D476895C-88C6-497B-A031-5909FF15ED13}" srcOrd="0" destOrd="0" presId="urn:microsoft.com/office/officeart/2005/8/layout/hierarchy1"/>
    <dgm:cxn modelId="{6524B740-0E5F-4CE6-A814-8C7584ABC787}" type="presOf" srcId="{7F3B583C-8180-43E2-8299-9C2B2CEF512D}" destId="{BF081213-A506-48C2-A272-D1E93C1D8026}" srcOrd="0" destOrd="0" presId="urn:microsoft.com/office/officeart/2005/8/layout/hierarchy1"/>
    <dgm:cxn modelId="{C25BCAAF-2E94-407B-8305-8ABC4D1F866D}" type="presOf" srcId="{5589AA2B-788F-496B-A4F3-87F20518424E}" destId="{884F6C81-C521-4068-AE88-227170E668AF}" srcOrd="0" destOrd="0" presId="urn:microsoft.com/office/officeart/2005/8/layout/hierarchy1"/>
    <dgm:cxn modelId="{DBA8BC11-E8AD-4AFD-8676-B9CE365446DD}" type="presOf" srcId="{0447CDC2-4C27-446B-8E9D-5AE93DA6638A}" destId="{4E31EA1E-D07A-49D7-BB08-72579E3AD9B5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DB1D1D52-7E5D-44D4-BBAC-61E251CBF80B}" type="presOf" srcId="{ACC145D8-1F74-4AA6-92B4-6688B8F0A98B}" destId="{63660872-4339-421E-A76A-39D5BBB7467B}" srcOrd="0" destOrd="0" presId="urn:microsoft.com/office/officeart/2005/8/layout/hierarchy1"/>
    <dgm:cxn modelId="{AC8CA9A5-3BFB-4E2B-821B-8A343177F045}" type="presOf" srcId="{D3E56642-83A5-4A51-9EDB-40ED8C744AEF}" destId="{EB0965C9-B7BF-47A2-9E9A-A3ED188AE0F6}" srcOrd="0" destOrd="0" presId="urn:microsoft.com/office/officeart/2005/8/layout/hierarchy1"/>
    <dgm:cxn modelId="{A0C8286F-D220-4D4C-8944-B05BC3213E33}" type="presOf" srcId="{28F50ADF-1529-4EDA-BF03-76BD9CE40284}" destId="{B0A73EDC-F4DC-479D-9DCE-D1269BFAEEBA}" srcOrd="0" destOrd="0" presId="urn:microsoft.com/office/officeart/2005/8/layout/hierarchy1"/>
    <dgm:cxn modelId="{B31CE483-900F-4ADB-AF7D-1E3AB24BD9A4}" type="presOf" srcId="{727F6E3E-C929-4793-902F-B3DFA4641EAB}" destId="{CCC56069-EBC0-4363-BF8C-37E2124D27F8}" srcOrd="0" destOrd="0" presId="urn:microsoft.com/office/officeart/2005/8/layout/hierarchy1"/>
    <dgm:cxn modelId="{60E66ADC-B65F-42D4-8F21-4DD4C44D8322}" type="presOf" srcId="{7BE347B4-128C-4B0C-9BFA-1BAC5DAFEDB5}" destId="{F25038ED-0744-47FC-8007-1D4C61B45319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E402B6A2-6981-478A-9E5C-8E1E40EF78BB}" type="presOf" srcId="{00144D75-A70F-4FAB-8608-1BDB12410025}" destId="{35F65ED0-54DD-4976-8DD4-C64A490BF148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77717960-B116-4A7E-86C7-508F459689CE}" type="presOf" srcId="{15958A80-C87B-4295-935B-D5441386AB2A}" destId="{264777E4-83C7-4654-BE18-55F1D8CE12FB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F7ADC891-D920-4C2D-B2E8-007E80B8AF96}" type="presOf" srcId="{8BE71B52-E9EF-470B-9F4E-9FE817960353}" destId="{9A9D497C-6874-48D5-8FDE-59C3762B9CB6}" srcOrd="0" destOrd="0" presId="urn:microsoft.com/office/officeart/2005/8/layout/hierarchy1"/>
    <dgm:cxn modelId="{1743BE84-ACF3-4FBE-A100-5919494FD133}" type="presOf" srcId="{68870446-C6F4-468C-8DC7-8224FA71B959}" destId="{6E9EEC93-44BE-4EB9-BA0B-0AE73CD1A941}" srcOrd="0" destOrd="0" presId="urn:microsoft.com/office/officeart/2005/8/layout/hierarchy1"/>
    <dgm:cxn modelId="{514C2B33-72E0-44F4-93B7-9640C56D6B19}" type="presOf" srcId="{36053F2B-9FDB-49A4-9D7A-3776B13DB2EB}" destId="{42F0EA06-4B18-4BB3-99D1-CCE1E06708E6}" srcOrd="0" destOrd="0" presId="urn:microsoft.com/office/officeart/2005/8/layout/hierarchy1"/>
    <dgm:cxn modelId="{0C0B4057-792B-4769-A6E6-4C7A6B1C67E0}" type="presOf" srcId="{7EE4120F-A673-4A4F-B858-FB25291641EA}" destId="{A54904E0-704A-4E84-BFB9-1C18679D0973}" srcOrd="0" destOrd="0" presId="urn:microsoft.com/office/officeart/2005/8/layout/hierarchy1"/>
    <dgm:cxn modelId="{E37482C2-6E0F-4998-A156-D7BD54A7D8C3}" type="presOf" srcId="{D68AD263-D583-49F6-AAEB-7313B6C1A714}" destId="{1ED2776C-E897-4E2B-AA21-20701F00263F}" srcOrd="0" destOrd="0" presId="urn:microsoft.com/office/officeart/2005/8/layout/hierarchy1"/>
    <dgm:cxn modelId="{5874D74B-5FE9-4AAD-85D6-40496AB1AAE8}" type="presOf" srcId="{3C1F7614-9325-44C8-AB82-69245C46E13A}" destId="{E82AB148-797E-4CF9-9664-3A9CE27604B8}" srcOrd="0" destOrd="0" presId="urn:microsoft.com/office/officeart/2005/8/layout/hierarchy1"/>
    <dgm:cxn modelId="{472FDBC5-C2F7-4196-AB45-68475C416F8B}" type="presOf" srcId="{359E85D0-ED46-47E5-8835-1B66708ABAAF}" destId="{5EF7B2CC-782D-4DFA-9042-A5F7C642BE88}" srcOrd="0" destOrd="0" presId="urn:microsoft.com/office/officeart/2005/8/layout/hierarchy1"/>
    <dgm:cxn modelId="{CB6BB959-55F9-4CBE-BCE2-C050A28993CF}" type="presOf" srcId="{9CB560DA-DF2C-4E63-B0FE-34A4E0712466}" destId="{99A9A0C5-FF0E-4AD5-9ACA-6D5D63ECB501}" srcOrd="0" destOrd="0" presId="urn:microsoft.com/office/officeart/2005/8/layout/hierarchy1"/>
    <dgm:cxn modelId="{5589742C-9D59-41AC-8902-85D6D6665D3E}" type="presOf" srcId="{25408D9B-C3C9-4E01-941D-CA3FF169ECB3}" destId="{0CD4B9E2-D805-4802-AB77-2908B9622370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16932667-BD21-4298-BCFD-DFBE919DE8A6}" type="presParOf" srcId="{9A9D497C-6874-48D5-8FDE-59C3762B9CB6}" destId="{EB166BBC-DAB4-4FAD-93F1-0C48365B9D9B}" srcOrd="0" destOrd="0" presId="urn:microsoft.com/office/officeart/2005/8/layout/hierarchy1"/>
    <dgm:cxn modelId="{46927FB9-B15F-403B-BFFF-3EC1E13F7D0E}" type="presParOf" srcId="{EB166BBC-DAB4-4FAD-93F1-0C48365B9D9B}" destId="{588D667E-7026-471F-BBAA-996BE0646072}" srcOrd="0" destOrd="0" presId="urn:microsoft.com/office/officeart/2005/8/layout/hierarchy1"/>
    <dgm:cxn modelId="{3F54D24B-253F-413A-81A5-1EDCED99A466}" type="presParOf" srcId="{588D667E-7026-471F-BBAA-996BE0646072}" destId="{B06906FC-FD4E-4905-89B7-A9B1861B87DF}" srcOrd="0" destOrd="0" presId="urn:microsoft.com/office/officeart/2005/8/layout/hierarchy1"/>
    <dgm:cxn modelId="{277A4E06-1A40-4C31-A59A-E2A1B0BBDBE8}" type="presParOf" srcId="{588D667E-7026-471F-BBAA-996BE0646072}" destId="{EB0965C9-B7BF-47A2-9E9A-A3ED188AE0F6}" srcOrd="1" destOrd="0" presId="urn:microsoft.com/office/officeart/2005/8/layout/hierarchy1"/>
    <dgm:cxn modelId="{421C8902-5939-4B7E-991B-DA3C8A339FDB}" type="presParOf" srcId="{EB166BBC-DAB4-4FAD-93F1-0C48365B9D9B}" destId="{5B15B84A-564C-4B80-82E4-64411DADB998}" srcOrd="1" destOrd="0" presId="urn:microsoft.com/office/officeart/2005/8/layout/hierarchy1"/>
    <dgm:cxn modelId="{A27F669C-324E-4127-8506-84B13DFFF8D0}" type="presParOf" srcId="{5B15B84A-564C-4B80-82E4-64411DADB998}" destId="{63660872-4339-421E-A76A-39D5BBB7467B}" srcOrd="0" destOrd="0" presId="urn:microsoft.com/office/officeart/2005/8/layout/hierarchy1"/>
    <dgm:cxn modelId="{EB634F1E-1CA9-4013-80CC-EFACE8E739F1}" type="presParOf" srcId="{5B15B84A-564C-4B80-82E4-64411DADB998}" destId="{43779612-8393-4687-9734-9C7D2EDFC686}" srcOrd="1" destOrd="0" presId="urn:microsoft.com/office/officeart/2005/8/layout/hierarchy1"/>
    <dgm:cxn modelId="{CF5DCCC7-D86A-492C-BA1F-B2656B6AB0A3}" type="presParOf" srcId="{43779612-8393-4687-9734-9C7D2EDFC686}" destId="{F4002264-AA11-4825-8E6A-1EDB8A94B567}" srcOrd="0" destOrd="0" presId="urn:microsoft.com/office/officeart/2005/8/layout/hierarchy1"/>
    <dgm:cxn modelId="{2F713AA1-416B-4C44-92ED-C41C5A637A29}" type="presParOf" srcId="{F4002264-AA11-4825-8E6A-1EDB8A94B567}" destId="{953E3338-2E09-4E17-9741-48135F402AD0}" srcOrd="0" destOrd="0" presId="urn:microsoft.com/office/officeart/2005/8/layout/hierarchy1"/>
    <dgm:cxn modelId="{14A01D0D-3326-4F65-AC7A-24E32E43F901}" type="presParOf" srcId="{F4002264-AA11-4825-8E6A-1EDB8A94B567}" destId="{A5B54865-23C9-4CFC-8528-ED1C88828BD7}" srcOrd="1" destOrd="0" presId="urn:microsoft.com/office/officeart/2005/8/layout/hierarchy1"/>
    <dgm:cxn modelId="{3F1A3FB8-4065-407F-B7CD-68E934FEAAFF}" type="presParOf" srcId="{43779612-8393-4687-9734-9C7D2EDFC686}" destId="{2838CCCF-5E5A-49DD-A0DF-2AB7CD44EAF4}" srcOrd="1" destOrd="0" presId="urn:microsoft.com/office/officeart/2005/8/layout/hierarchy1"/>
    <dgm:cxn modelId="{9B699F7A-6C5B-4F52-8814-05DCE3EF5C33}" type="presParOf" srcId="{2838CCCF-5E5A-49DD-A0DF-2AB7CD44EAF4}" destId="{6E9EEC93-44BE-4EB9-BA0B-0AE73CD1A941}" srcOrd="0" destOrd="0" presId="urn:microsoft.com/office/officeart/2005/8/layout/hierarchy1"/>
    <dgm:cxn modelId="{12443CC8-5795-4887-9CAC-B250C199A3CA}" type="presParOf" srcId="{2838CCCF-5E5A-49DD-A0DF-2AB7CD44EAF4}" destId="{75B8D73A-89AA-479F-825E-6AF854002943}" srcOrd="1" destOrd="0" presId="urn:microsoft.com/office/officeart/2005/8/layout/hierarchy1"/>
    <dgm:cxn modelId="{D18CA08E-F225-4F1F-89C9-6BD63145BD08}" type="presParOf" srcId="{75B8D73A-89AA-479F-825E-6AF854002943}" destId="{86E7F458-08BB-4B50-978F-C6126AA0FD0C}" srcOrd="0" destOrd="0" presId="urn:microsoft.com/office/officeart/2005/8/layout/hierarchy1"/>
    <dgm:cxn modelId="{A234D3D0-FE24-4056-B24A-9230F834D599}" type="presParOf" srcId="{86E7F458-08BB-4B50-978F-C6126AA0FD0C}" destId="{593F1033-3DE4-481E-BFFF-209CC69ED8B1}" srcOrd="0" destOrd="0" presId="urn:microsoft.com/office/officeart/2005/8/layout/hierarchy1"/>
    <dgm:cxn modelId="{1F567418-5F6E-4BDA-9EBE-0BB5DA41BF5E}" type="presParOf" srcId="{86E7F458-08BB-4B50-978F-C6126AA0FD0C}" destId="{35F65ED0-54DD-4976-8DD4-C64A490BF148}" srcOrd="1" destOrd="0" presId="urn:microsoft.com/office/officeart/2005/8/layout/hierarchy1"/>
    <dgm:cxn modelId="{752FDAD8-19F4-4804-B2BC-99AC56E21EA5}" type="presParOf" srcId="{75B8D73A-89AA-479F-825E-6AF854002943}" destId="{17AE1ECB-EF0A-4B7A-8282-3924AC2527E1}" srcOrd="1" destOrd="0" presId="urn:microsoft.com/office/officeart/2005/8/layout/hierarchy1"/>
    <dgm:cxn modelId="{8289666F-7606-4EFD-90C3-755C9EC2493F}" type="presParOf" srcId="{17AE1ECB-EF0A-4B7A-8282-3924AC2527E1}" destId="{1ED2776C-E897-4E2B-AA21-20701F00263F}" srcOrd="0" destOrd="0" presId="urn:microsoft.com/office/officeart/2005/8/layout/hierarchy1"/>
    <dgm:cxn modelId="{AC28D787-9627-4097-9CBC-6E753AA89F42}" type="presParOf" srcId="{17AE1ECB-EF0A-4B7A-8282-3924AC2527E1}" destId="{17E34690-F7A8-438E-BDAB-B08CF6A0E7F6}" srcOrd="1" destOrd="0" presId="urn:microsoft.com/office/officeart/2005/8/layout/hierarchy1"/>
    <dgm:cxn modelId="{5125A95D-6303-41FA-B072-AFF4C8204540}" type="presParOf" srcId="{17E34690-F7A8-438E-BDAB-B08CF6A0E7F6}" destId="{1B0D4907-89CA-420A-BC95-9E144DA9D940}" srcOrd="0" destOrd="0" presId="urn:microsoft.com/office/officeart/2005/8/layout/hierarchy1"/>
    <dgm:cxn modelId="{D672B54C-7251-48CD-8C7B-EE5F8BFCDCA1}" type="presParOf" srcId="{1B0D4907-89CA-420A-BC95-9E144DA9D940}" destId="{CF006496-80F5-4893-8B96-9D86371F0E18}" srcOrd="0" destOrd="0" presId="urn:microsoft.com/office/officeart/2005/8/layout/hierarchy1"/>
    <dgm:cxn modelId="{B4ED6982-2C33-4120-9BF5-398F0B29B85E}" type="presParOf" srcId="{1B0D4907-89CA-420A-BC95-9E144DA9D940}" destId="{E82AB148-797E-4CF9-9664-3A9CE27604B8}" srcOrd="1" destOrd="0" presId="urn:microsoft.com/office/officeart/2005/8/layout/hierarchy1"/>
    <dgm:cxn modelId="{206EEC0A-4CA7-447B-B9FC-C754C21FD2FE}" type="presParOf" srcId="{17E34690-F7A8-438E-BDAB-B08CF6A0E7F6}" destId="{B2EEFEE5-AC15-4A0A-B874-8F3B643FD696}" srcOrd="1" destOrd="0" presId="urn:microsoft.com/office/officeart/2005/8/layout/hierarchy1"/>
    <dgm:cxn modelId="{158BA4E8-8788-4763-B4DE-0861AD071320}" type="presParOf" srcId="{17AE1ECB-EF0A-4B7A-8282-3924AC2527E1}" destId="{D476895C-88C6-497B-A031-5909FF15ED13}" srcOrd="2" destOrd="0" presId="urn:microsoft.com/office/officeart/2005/8/layout/hierarchy1"/>
    <dgm:cxn modelId="{96C6531C-3F68-4C56-8CDE-24B9F70471A2}" type="presParOf" srcId="{17AE1ECB-EF0A-4B7A-8282-3924AC2527E1}" destId="{7A995093-358C-405C-A60A-4807F96328E0}" srcOrd="3" destOrd="0" presId="urn:microsoft.com/office/officeart/2005/8/layout/hierarchy1"/>
    <dgm:cxn modelId="{622FE94F-B233-432A-9D66-BF4FF6A89BA6}" type="presParOf" srcId="{7A995093-358C-405C-A60A-4807F96328E0}" destId="{F73A7E89-FBAF-4B8C-B535-4A64D7652E1B}" srcOrd="0" destOrd="0" presId="urn:microsoft.com/office/officeart/2005/8/layout/hierarchy1"/>
    <dgm:cxn modelId="{050E787C-CE55-40FF-ADC9-CC0A6B023CB0}" type="presParOf" srcId="{F73A7E89-FBAF-4B8C-B535-4A64D7652E1B}" destId="{C550AF9B-ACA0-47E6-96DC-DF9A292EEEB2}" srcOrd="0" destOrd="0" presId="urn:microsoft.com/office/officeart/2005/8/layout/hierarchy1"/>
    <dgm:cxn modelId="{880491A3-6C99-43ED-A12F-88164D5FC801}" type="presParOf" srcId="{F73A7E89-FBAF-4B8C-B535-4A64D7652E1B}" destId="{F25038ED-0744-47FC-8007-1D4C61B45319}" srcOrd="1" destOrd="0" presId="urn:microsoft.com/office/officeart/2005/8/layout/hierarchy1"/>
    <dgm:cxn modelId="{69D9FDD2-EFC6-48E1-8578-8B641E43D4BC}" type="presParOf" srcId="{7A995093-358C-405C-A60A-4807F96328E0}" destId="{E2362B20-7185-4479-81C8-EF8726FE2417}" srcOrd="1" destOrd="0" presId="urn:microsoft.com/office/officeart/2005/8/layout/hierarchy1"/>
    <dgm:cxn modelId="{D9D7FC12-C4B4-4CE0-B3CF-D54062E11084}" type="presParOf" srcId="{2838CCCF-5E5A-49DD-A0DF-2AB7CD44EAF4}" destId="{10A8360B-9A44-4A59-BA75-DDF7D4B1B2B7}" srcOrd="2" destOrd="0" presId="urn:microsoft.com/office/officeart/2005/8/layout/hierarchy1"/>
    <dgm:cxn modelId="{7FFFF069-5325-4B55-B96C-9AEF8320053C}" type="presParOf" srcId="{2838CCCF-5E5A-49DD-A0DF-2AB7CD44EAF4}" destId="{DFA9C0B7-131E-42BE-9ED8-83AC8B8C197C}" srcOrd="3" destOrd="0" presId="urn:microsoft.com/office/officeart/2005/8/layout/hierarchy1"/>
    <dgm:cxn modelId="{6748098F-C2FA-4E4F-8749-94FD33FE4CC4}" type="presParOf" srcId="{DFA9C0B7-131E-42BE-9ED8-83AC8B8C197C}" destId="{863EDE4D-784F-4AEC-891F-8F080DCA419B}" srcOrd="0" destOrd="0" presId="urn:microsoft.com/office/officeart/2005/8/layout/hierarchy1"/>
    <dgm:cxn modelId="{3E690D1B-D3AD-4FE4-A88F-EEC9B289F7FD}" type="presParOf" srcId="{863EDE4D-784F-4AEC-891F-8F080DCA419B}" destId="{1AA123EF-FA2C-425D-8813-311BD31F05CA}" srcOrd="0" destOrd="0" presId="urn:microsoft.com/office/officeart/2005/8/layout/hierarchy1"/>
    <dgm:cxn modelId="{34991EA9-0147-4BEB-BC67-375677244401}" type="presParOf" srcId="{863EDE4D-784F-4AEC-891F-8F080DCA419B}" destId="{99A9A0C5-FF0E-4AD5-9ACA-6D5D63ECB501}" srcOrd="1" destOrd="0" presId="urn:microsoft.com/office/officeart/2005/8/layout/hierarchy1"/>
    <dgm:cxn modelId="{85F5DD9D-FD57-4D74-8813-1193DF05730C}" type="presParOf" srcId="{DFA9C0B7-131E-42BE-9ED8-83AC8B8C197C}" destId="{8EA43225-AECE-4547-B598-7355BEB82ABB}" srcOrd="1" destOrd="0" presId="urn:microsoft.com/office/officeart/2005/8/layout/hierarchy1"/>
    <dgm:cxn modelId="{633A7A65-DAF1-40B1-88DC-8C0AE043ED4B}" type="presParOf" srcId="{8EA43225-AECE-4547-B598-7355BEB82ABB}" destId="{B6B8353B-8932-4648-A54D-F317D1BE85EA}" srcOrd="0" destOrd="0" presId="urn:microsoft.com/office/officeart/2005/8/layout/hierarchy1"/>
    <dgm:cxn modelId="{579C3CA0-E453-4393-9C81-CCBEE8D3F034}" type="presParOf" srcId="{8EA43225-AECE-4547-B598-7355BEB82ABB}" destId="{2043FC58-D116-441F-AE1E-51DFC2226424}" srcOrd="1" destOrd="0" presId="urn:microsoft.com/office/officeart/2005/8/layout/hierarchy1"/>
    <dgm:cxn modelId="{7FB958D2-2448-4018-B5F6-5FC1E1612C27}" type="presParOf" srcId="{2043FC58-D116-441F-AE1E-51DFC2226424}" destId="{EB3D332B-2783-4ED6-8C91-E3FE09CFB8FF}" srcOrd="0" destOrd="0" presId="urn:microsoft.com/office/officeart/2005/8/layout/hierarchy1"/>
    <dgm:cxn modelId="{00E1D98E-F007-4560-9CC9-EA9CE45FF1E0}" type="presParOf" srcId="{EB3D332B-2783-4ED6-8C91-E3FE09CFB8FF}" destId="{833DF4AF-EB4F-4C0C-A89E-B0434265F55D}" srcOrd="0" destOrd="0" presId="urn:microsoft.com/office/officeart/2005/8/layout/hierarchy1"/>
    <dgm:cxn modelId="{EF4F5CEA-82DC-4E35-947D-5198F22AFFF7}" type="presParOf" srcId="{EB3D332B-2783-4ED6-8C91-E3FE09CFB8FF}" destId="{0CD4B9E2-D805-4802-AB77-2908B9622370}" srcOrd="1" destOrd="0" presId="urn:microsoft.com/office/officeart/2005/8/layout/hierarchy1"/>
    <dgm:cxn modelId="{417280F6-346D-4D68-B7F8-97028C4DA57A}" type="presParOf" srcId="{2043FC58-D116-441F-AE1E-51DFC2226424}" destId="{893E2A57-32C1-4A2D-A170-72C28DA32803}" srcOrd="1" destOrd="0" presId="urn:microsoft.com/office/officeart/2005/8/layout/hierarchy1"/>
    <dgm:cxn modelId="{A4DF2E21-663B-4E99-AD84-FB2065981B98}" type="presParOf" srcId="{8EA43225-AECE-4547-B598-7355BEB82ABB}" destId="{B0A73EDC-F4DC-479D-9DCE-D1269BFAEEBA}" srcOrd="2" destOrd="0" presId="urn:microsoft.com/office/officeart/2005/8/layout/hierarchy1"/>
    <dgm:cxn modelId="{D06EC268-65D2-4B4D-B988-572613E5DE86}" type="presParOf" srcId="{8EA43225-AECE-4547-B598-7355BEB82ABB}" destId="{1BC2FD01-7558-41E6-B095-A8A579C4638F}" srcOrd="3" destOrd="0" presId="urn:microsoft.com/office/officeart/2005/8/layout/hierarchy1"/>
    <dgm:cxn modelId="{EF569AD3-8EFD-460C-AFBD-43F8EA572F7D}" type="presParOf" srcId="{1BC2FD01-7558-41E6-B095-A8A579C4638F}" destId="{82680BCF-354B-413F-AD55-90E788DD14F4}" srcOrd="0" destOrd="0" presId="urn:microsoft.com/office/officeart/2005/8/layout/hierarchy1"/>
    <dgm:cxn modelId="{9DAB9CCD-6811-4E5F-AFCE-C82A1813E77A}" type="presParOf" srcId="{82680BCF-354B-413F-AD55-90E788DD14F4}" destId="{2E6860C5-9269-403F-9368-68A0E72B83B2}" srcOrd="0" destOrd="0" presId="urn:microsoft.com/office/officeart/2005/8/layout/hierarchy1"/>
    <dgm:cxn modelId="{F6770BD0-FCEE-49C0-9B70-F2931032B19D}" type="presParOf" srcId="{82680BCF-354B-413F-AD55-90E788DD14F4}" destId="{EE88CD6A-A261-410D-9882-5FCB7C11FCEE}" srcOrd="1" destOrd="0" presId="urn:microsoft.com/office/officeart/2005/8/layout/hierarchy1"/>
    <dgm:cxn modelId="{D761FE1D-4680-4110-A533-60167C51BABF}" type="presParOf" srcId="{1BC2FD01-7558-41E6-B095-A8A579C4638F}" destId="{6A7B17E6-5EE7-45AA-A0DF-23B6A8DAD386}" srcOrd="1" destOrd="0" presId="urn:microsoft.com/office/officeart/2005/8/layout/hierarchy1"/>
    <dgm:cxn modelId="{B9BDCDD1-0AD5-40E4-9B37-E7D538B07E5F}" type="presParOf" srcId="{5B15B84A-564C-4B80-82E4-64411DADB998}" destId="{264777E4-83C7-4654-BE18-55F1D8CE12FB}" srcOrd="2" destOrd="0" presId="urn:microsoft.com/office/officeart/2005/8/layout/hierarchy1"/>
    <dgm:cxn modelId="{F1CD424E-7605-455C-BD0A-07F4B379CF5E}" type="presParOf" srcId="{5B15B84A-564C-4B80-82E4-64411DADB998}" destId="{E63C6EF7-EFDC-4B20-9F79-9CE538FB1DC5}" srcOrd="3" destOrd="0" presId="urn:microsoft.com/office/officeart/2005/8/layout/hierarchy1"/>
    <dgm:cxn modelId="{9F30607B-B886-4CCC-B4E0-239A17D46815}" type="presParOf" srcId="{E63C6EF7-EFDC-4B20-9F79-9CE538FB1DC5}" destId="{334851FD-7928-4698-B8D1-725A32270351}" srcOrd="0" destOrd="0" presId="urn:microsoft.com/office/officeart/2005/8/layout/hierarchy1"/>
    <dgm:cxn modelId="{7BC5DD7F-D718-415A-BA8B-2A2F35D25CB1}" type="presParOf" srcId="{334851FD-7928-4698-B8D1-725A32270351}" destId="{10C09F43-8751-4A57-B39F-5714BACA2AAF}" srcOrd="0" destOrd="0" presId="urn:microsoft.com/office/officeart/2005/8/layout/hierarchy1"/>
    <dgm:cxn modelId="{010CAB72-DCDD-4958-BE17-85F95F1FDF22}" type="presParOf" srcId="{334851FD-7928-4698-B8D1-725A32270351}" destId="{42F0EA06-4B18-4BB3-99D1-CCE1E06708E6}" srcOrd="1" destOrd="0" presId="urn:microsoft.com/office/officeart/2005/8/layout/hierarchy1"/>
    <dgm:cxn modelId="{FD4FF630-62BA-4AE0-A11C-D69AB8B43A30}" type="presParOf" srcId="{E63C6EF7-EFDC-4B20-9F79-9CE538FB1DC5}" destId="{F61F7FC5-828C-4C75-B343-20A01C225923}" srcOrd="1" destOrd="0" presId="urn:microsoft.com/office/officeart/2005/8/layout/hierarchy1"/>
    <dgm:cxn modelId="{BA842C78-D3DD-40AA-AF33-0A2F9F6C71FE}" type="presParOf" srcId="{F61F7FC5-828C-4C75-B343-20A01C225923}" destId="{A54904E0-704A-4E84-BFB9-1C18679D0973}" srcOrd="0" destOrd="0" presId="urn:microsoft.com/office/officeart/2005/8/layout/hierarchy1"/>
    <dgm:cxn modelId="{0EB607A7-BEE2-4849-94F0-8DF87C77635B}" type="presParOf" srcId="{F61F7FC5-828C-4C75-B343-20A01C225923}" destId="{67830465-7823-449B-9F8E-72861E9487CB}" srcOrd="1" destOrd="0" presId="urn:microsoft.com/office/officeart/2005/8/layout/hierarchy1"/>
    <dgm:cxn modelId="{4ACB8F7B-2EE5-4177-B1A1-CE7408D4F8B8}" type="presParOf" srcId="{67830465-7823-449B-9F8E-72861E9487CB}" destId="{5253AF8A-4FD4-4F54-9C6C-3129F08B2718}" srcOrd="0" destOrd="0" presId="urn:microsoft.com/office/officeart/2005/8/layout/hierarchy1"/>
    <dgm:cxn modelId="{0A2F24B4-2598-4EE8-A346-179A1FD60D5A}" type="presParOf" srcId="{5253AF8A-4FD4-4F54-9C6C-3129F08B2718}" destId="{6F09F3F8-8414-44E2-8327-DD4078DE897E}" srcOrd="0" destOrd="0" presId="urn:microsoft.com/office/officeart/2005/8/layout/hierarchy1"/>
    <dgm:cxn modelId="{453FC301-1525-4733-8259-8C9E1037E0A4}" type="presParOf" srcId="{5253AF8A-4FD4-4F54-9C6C-3129F08B2718}" destId="{51D794D1-5EBF-4D20-B27A-7E70D6258819}" srcOrd="1" destOrd="0" presId="urn:microsoft.com/office/officeart/2005/8/layout/hierarchy1"/>
    <dgm:cxn modelId="{78E9D537-2CF4-4950-B13C-AC7A865FDF41}" type="presParOf" srcId="{67830465-7823-449B-9F8E-72861E9487CB}" destId="{BE749531-AD1B-4936-8CB6-BAD1C3175204}" srcOrd="1" destOrd="0" presId="urn:microsoft.com/office/officeart/2005/8/layout/hierarchy1"/>
    <dgm:cxn modelId="{3F7B2672-ACFD-4CD7-A581-2D6EB51C9D55}" type="presParOf" srcId="{BE749531-AD1B-4936-8CB6-BAD1C3175204}" destId="{6E73F18C-0131-42A5-AE4C-4A53BAC9804D}" srcOrd="0" destOrd="0" presId="urn:microsoft.com/office/officeart/2005/8/layout/hierarchy1"/>
    <dgm:cxn modelId="{510890E6-05F5-4933-A9D6-08985A55C4B3}" type="presParOf" srcId="{BE749531-AD1B-4936-8CB6-BAD1C3175204}" destId="{2BC400C7-A4E7-432A-90AB-8C8881DAB991}" srcOrd="1" destOrd="0" presId="urn:microsoft.com/office/officeart/2005/8/layout/hierarchy1"/>
    <dgm:cxn modelId="{004F4659-5E08-49E2-9226-8B9BEFA50BD1}" type="presParOf" srcId="{2BC400C7-A4E7-432A-90AB-8C8881DAB991}" destId="{C6A6AB91-F84D-4338-B648-E8F7AF79A292}" srcOrd="0" destOrd="0" presId="urn:microsoft.com/office/officeart/2005/8/layout/hierarchy1"/>
    <dgm:cxn modelId="{22885997-082C-4D32-BFA0-7CD8CF969ECA}" type="presParOf" srcId="{C6A6AB91-F84D-4338-B648-E8F7AF79A292}" destId="{C926D736-9A86-4F28-915F-0EC5E189E422}" srcOrd="0" destOrd="0" presId="urn:microsoft.com/office/officeart/2005/8/layout/hierarchy1"/>
    <dgm:cxn modelId="{09DB8F65-382D-4935-B1BA-7DC8E0BEDA4E}" type="presParOf" srcId="{C6A6AB91-F84D-4338-B648-E8F7AF79A292}" destId="{4CE5C886-75FA-4FFD-82B4-18F3F50C1AEA}" srcOrd="1" destOrd="0" presId="urn:microsoft.com/office/officeart/2005/8/layout/hierarchy1"/>
    <dgm:cxn modelId="{B4BB149A-93DE-4131-BBA9-50A4233F00C3}" type="presParOf" srcId="{2BC400C7-A4E7-432A-90AB-8C8881DAB991}" destId="{29E7DBE4-3712-43C2-8968-56C9C823BE62}" srcOrd="1" destOrd="0" presId="urn:microsoft.com/office/officeart/2005/8/layout/hierarchy1"/>
    <dgm:cxn modelId="{8EBDE689-63B3-4DA7-A27D-FCEBC97FE4A6}" type="presParOf" srcId="{BE749531-AD1B-4936-8CB6-BAD1C3175204}" destId="{884F6C81-C521-4068-AE88-227170E668AF}" srcOrd="2" destOrd="0" presId="urn:microsoft.com/office/officeart/2005/8/layout/hierarchy1"/>
    <dgm:cxn modelId="{52F8560B-78B4-41FA-B51C-1F6AEA3A5C8E}" type="presParOf" srcId="{BE749531-AD1B-4936-8CB6-BAD1C3175204}" destId="{5831C728-31F8-4277-90F1-E27788B7C9C8}" srcOrd="3" destOrd="0" presId="urn:microsoft.com/office/officeart/2005/8/layout/hierarchy1"/>
    <dgm:cxn modelId="{EBD39F51-2CBD-4BF4-B3B6-633BCD8B71F0}" type="presParOf" srcId="{5831C728-31F8-4277-90F1-E27788B7C9C8}" destId="{EFC732DC-FB58-423D-BB27-4080DF697725}" srcOrd="0" destOrd="0" presId="urn:microsoft.com/office/officeart/2005/8/layout/hierarchy1"/>
    <dgm:cxn modelId="{C869E8F8-EC86-45C5-BC7C-3F9B31E2C4A0}" type="presParOf" srcId="{EFC732DC-FB58-423D-BB27-4080DF697725}" destId="{62EFFD87-238A-4DD8-8116-0DC1B34FC353}" srcOrd="0" destOrd="0" presId="urn:microsoft.com/office/officeart/2005/8/layout/hierarchy1"/>
    <dgm:cxn modelId="{D269AA6D-1CB5-423E-96A9-6F956A3CD663}" type="presParOf" srcId="{EFC732DC-FB58-423D-BB27-4080DF697725}" destId="{5EF7B2CC-782D-4DFA-9042-A5F7C642BE88}" srcOrd="1" destOrd="0" presId="urn:microsoft.com/office/officeart/2005/8/layout/hierarchy1"/>
    <dgm:cxn modelId="{B4D50902-274F-4585-97BE-0E299FD78DE2}" type="presParOf" srcId="{5831C728-31F8-4277-90F1-E27788B7C9C8}" destId="{358452B4-0658-42E9-A872-B10ECA49B1AB}" srcOrd="1" destOrd="0" presId="urn:microsoft.com/office/officeart/2005/8/layout/hierarchy1"/>
    <dgm:cxn modelId="{138478A5-8A38-4529-8E9A-9C366E5D6AEE}" type="presParOf" srcId="{F61F7FC5-828C-4C75-B343-20A01C225923}" destId="{12E05AA5-2DAC-40C8-B606-F383BEF06B87}" srcOrd="2" destOrd="0" presId="urn:microsoft.com/office/officeart/2005/8/layout/hierarchy1"/>
    <dgm:cxn modelId="{5B25C2BE-E2B4-49EE-970C-CDC2C05B9E4A}" type="presParOf" srcId="{F61F7FC5-828C-4C75-B343-20A01C225923}" destId="{EEA8C5BB-6724-4D88-93B0-E9524E39A849}" srcOrd="3" destOrd="0" presId="urn:microsoft.com/office/officeart/2005/8/layout/hierarchy1"/>
    <dgm:cxn modelId="{DC96E184-A08E-4E32-A3FB-1AF0FE1E6D18}" type="presParOf" srcId="{EEA8C5BB-6724-4D88-93B0-E9524E39A849}" destId="{8DDBE820-0EB3-4217-AC64-879F6D9897AB}" srcOrd="0" destOrd="0" presId="urn:microsoft.com/office/officeart/2005/8/layout/hierarchy1"/>
    <dgm:cxn modelId="{083F452A-3176-48E3-B910-ED4474673168}" type="presParOf" srcId="{8DDBE820-0EB3-4217-AC64-879F6D9897AB}" destId="{0E4A2170-54DA-4859-A0C3-12E663C62249}" srcOrd="0" destOrd="0" presId="urn:microsoft.com/office/officeart/2005/8/layout/hierarchy1"/>
    <dgm:cxn modelId="{6A9B0A35-BE50-4CA5-A032-C76BAFCED363}" type="presParOf" srcId="{8DDBE820-0EB3-4217-AC64-879F6D9897AB}" destId="{4E31EA1E-D07A-49D7-BB08-72579E3AD9B5}" srcOrd="1" destOrd="0" presId="urn:microsoft.com/office/officeart/2005/8/layout/hierarchy1"/>
    <dgm:cxn modelId="{D6B36EC6-E182-48E2-BD1F-432F9C93EAEF}" type="presParOf" srcId="{EEA8C5BB-6724-4D88-93B0-E9524E39A849}" destId="{3A903164-190D-41AE-8481-3C716DE379C5}" srcOrd="1" destOrd="0" presId="urn:microsoft.com/office/officeart/2005/8/layout/hierarchy1"/>
    <dgm:cxn modelId="{B9825AED-0647-45F7-B431-4B4E07E29B36}" type="presParOf" srcId="{3A903164-190D-41AE-8481-3C716DE379C5}" destId="{CCC56069-EBC0-4363-BF8C-37E2124D27F8}" srcOrd="0" destOrd="0" presId="urn:microsoft.com/office/officeart/2005/8/layout/hierarchy1"/>
    <dgm:cxn modelId="{95B8AFAC-BCB5-49DF-B9F0-2B9555B50A43}" type="presParOf" srcId="{3A903164-190D-41AE-8481-3C716DE379C5}" destId="{062A691B-C5FF-4797-848C-D58248647E77}" srcOrd="1" destOrd="0" presId="urn:microsoft.com/office/officeart/2005/8/layout/hierarchy1"/>
    <dgm:cxn modelId="{4D8F1729-5BD7-4D47-89B1-41FF2E303448}" type="presParOf" srcId="{062A691B-C5FF-4797-848C-D58248647E77}" destId="{41CCD88D-DB87-42C9-8322-1122FBC331F3}" srcOrd="0" destOrd="0" presId="urn:microsoft.com/office/officeart/2005/8/layout/hierarchy1"/>
    <dgm:cxn modelId="{EA3FFEFA-D9CC-41BE-8811-0A34B8A1E7A3}" type="presParOf" srcId="{41CCD88D-DB87-42C9-8322-1122FBC331F3}" destId="{2D8AAC62-3B2B-4B1D-9FC8-AB763354FCAD}" srcOrd="0" destOrd="0" presId="urn:microsoft.com/office/officeart/2005/8/layout/hierarchy1"/>
    <dgm:cxn modelId="{2F8DB3BD-526B-47C8-B4EF-8957E7BAD17C}" type="presParOf" srcId="{41CCD88D-DB87-42C9-8322-1122FBC331F3}" destId="{BF081213-A506-48C2-A272-D1E93C1D8026}" srcOrd="1" destOrd="0" presId="urn:microsoft.com/office/officeart/2005/8/layout/hierarchy1"/>
    <dgm:cxn modelId="{D031B4C7-86D0-469B-B089-DBB8121C4BE9}" type="presParOf" srcId="{062A691B-C5FF-4797-848C-D58248647E77}" destId="{8BAE88C8-6D8F-4D32-BC53-C7E37E483ABE}" srcOrd="1" destOrd="0" presId="urn:microsoft.com/office/officeart/2005/8/layout/hierarchy1"/>
    <dgm:cxn modelId="{EEAB33CE-6970-4B7D-AD1B-3689A4DCEE87}" type="presParOf" srcId="{3A903164-190D-41AE-8481-3C716DE379C5}" destId="{41533006-BA73-4EDB-BCF4-1E009609B7C7}" srcOrd="2" destOrd="0" presId="urn:microsoft.com/office/officeart/2005/8/layout/hierarchy1"/>
    <dgm:cxn modelId="{43DE3E41-2ACD-4DA7-A508-F8B87F8747FF}" type="presParOf" srcId="{3A903164-190D-41AE-8481-3C716DE379C5}" destId="{84F99CB1-426B-4DB6-B543-9E967D8A715F}" srcOrd="3" destOrd="0" presId="urn:microsoft.com/office/officeart/2005/8/layout/hierarchy1"/>
    <dgm:cxn modelId="{CF5588CE-B522-4F17-B70E-6A87A992F82D}" type="presParOf" srcId="{84F99CB1-426B-4DB6-B543-9E967D8A715F}" destId="{134E53A4-C0F7-4EB1-9108-15BEBF3BF3B4}" srcOrd="0" destOrd="0" presId="urn:microsoft.com/office/officeart/2005/8/layout/hierarchy1"/>
    <dgm:cxn modelId="{4EB3D243-7003-4428-BC3A-DD60D826BF97}" type="presParOf" srcId="{134E53A4-C0F7-4EB1-9108-15BEBF3BF3B4}" destId="{306649D4-7C53-49C3-8936-936E999BD6F9}" srcOrd="0" destOrd="0" presId="urn:microsoft.com/office/officeart/2005/8/layout/hierarchy1"/>
    <dgm:cxn modelId="{9373C072-775B-4AFA-BF38-D48EB592EC68}" type="presParOf" srcId="{134E53A4-C0F7-4EB1-9108-15BEBF3BF3B4}" destId="{9435B915-2C06-4371-966B-2CB3EE9EC877}" srcOrd="1" destOrd="0" presId="urn:microsoft.com/office/officeart/2005/8/layout/hierarchy1"/>
    <dgm:cxn modelId="{D41A16CA-07C6-48AC-9ACE-5A173CA7BF2D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r>
            <a:rPr lang="fr-FR" sz="1200" dirty="0" smtClean="0"/>
            <a:t>[1;9]</a:t>
          </a:r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r>
            <a:rPr lang="fr-FR" sz="1200" dirty="0" smtClean="0"/>
            <a:t>[1]</a:t>
          </a:r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[9]</a:t>
          </a:r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86FCF7A9-412B-4417-9AF9-7B14D8042C21}">
      <dgm:prSet/>
      <dgm:spPr/>
      <dgm:t>
        <a:bodyPr/>
        <a:lstStyle/>
        <a:p>
          <a:endParaRPr lang="fr-FR"/>
        </a:p>
      </dgm:t>
    </dgm:pt>
    <dgm:pt modelId="{641BF7A9-F650-457E-822F-DEFA1357EB21}" type="parTrans" cxnId="{D7F47A1A-4F6B-48F5-A424-0FBB7D132E39}">
      <dgm:prSet/>
      <dgm:spPr/>
      <dgm:t>
        <a:bodyPr/>
        <a:lstStyle/>
        <a:p>
          <a:endParaRPr lang="fr-FR"/>
        </a:p>
      </dgm:t>
    </dgm:pt>
    <dgm:pt modelId="{3A4651CE-B1B1-4BA5-A1C9-FF1C75B3C4C4}" type="sibTrans" cxnId="{D7F47A1A-4F6B-48F5-A424-0FBB7D132E39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5785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CADAC1B-534F-456E-AD74-FDC1A0F0BBE4}" type="pres">
      <dgm:prSet presAssocID="{641BF7A9-F650-457E-822F-DEFA1357EB21}" presName="Name23" presStyleLbl="parChTrans1D4" presStyleIdx="5" presStyleCnt="8"/>
      <dgm:spPr/>
      <dgm:t>
        <a:bodyPr/>
        <a:lstStyle/>
        <a:p>
          <a:endParaRPr lang="fr-FR"/>
        </a:p>
      </dgm:t>
    </dgm:pt>
    <dgm:pt modelId="{76BD8784-29F7-4A0B-BE59-D10CBA9C0067}" type="pres">
      <dgm:prSet presAssocID="{86FCF7A9-412B-4417-9AF9-7B14D8042C21}" presName="hierRoot4" presStyleCnt="0"/>
      <dgm:spPr/>
    </dgm:pt>
    <dgm:pt modelId="{64A203CF-CDF4-43A5-9695-0D277D0F9C67}" type="pres">
      <dgm:prSet presAssocID="{86FCF7A9-412B-4417-9AF9-7B14D8042C21}" presName="composite4" presStyleCnt="0"/>
      <dgm:spPr/>
    </dgm:pt>
    <dgm:pt modelId="{F9A531A6-7025-4014-8209-9EE5C489BE7A}" type="pres">
      <dgm:prSet presAssocID="{86FCF7A9-412B-4417-9AF9-7B14D8042C21}" presName="background4" presStyleLbl="node4" presStyleIdx="5" presStyleCnt="8"/>
      <dgm:spPr/>
    </dgm:pt>
    <dgm:pt modelId="{0C8FD42D-A487-4EDC-8058-E65DE5C40B85}" type="pres">
      <dgm:prSet presAssocID="{86FCF7A9-412B-4417-9AF9-7B14D8042C21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4CCDB5-2630-49A1-8703-E73A631E9E7F}" type="pres">
      <dgm:prSet presAssocID="{86FCF7A9-412B-4417-9AF9-7B14D8042C21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575C3AE9-FEB7-4FEF-A25D-6959B28D03FF}" type="presOf" srcId="{D68AD263-D583-49F6-AAEB-7313B6C1A714}" destId="{1ED2776C-E897-4E2B-AA21-20701F00263F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B76D12FB-3BB5-4E45-9F31-298A4431E8C9}" type="presOf" srcId="{E2E8278B-215B-4F0F-B86F-3D3BB1E3C0DF}" destId="{372BE2C8-58F4-460F-A9C6-71C8629EAAFD}" srcOrd="0" destOrd="0" presId="urn:microsoft.com/office/officeart/2005/8/layout/hierarchy1"/>
    <dgm:cxn modelId="{03388313-E554-4831-977C-FE381BE77F7F}" type="presOf" srcId="{7BE347B4-128C-4B0C-9BFA-1BAC5DAFEDB5}" destId="{F25038ED-0744-47FC-8007-1D4C61B45319}" srcOrd="0" destOrd="0" presId="urn:microsoft.com/office/officeart/2005/8/layout/hierarchy1"/>
    <dgm:cxn modelId="{CDDF9A98-6D22-4B0B-B59B-82C3621B0D56}" type="presOf" srcId="{28F50ADF-1529-4EDA-BF03-76BD9CE40284}" destId="{B0A73EDC-F4DC-479D-9DCE-D1269BFAEEBA}" srcOrd="0" destOrd="0" presId="urn:microsoft.com/office/officeart/2005/8/layout/hierarchy1"/>
    <dgm:cxn modelId="{F49FAD40-1057-4CA9-8125-A2B1ADDDF1B8}" type="presOf" srcId="{A6A58ED5-CAFF-4A4E-99D7-A9A94E72AAAE}" destId="{12E05AA5-2DAC-40C8-B606-F383BEF06B87}" srcOrd="0" destOrd="0" presId="urn:microsoft.com/office/officeart/2005/8/layout/hierarchy1"/>
    <dgm:cxn modelId="{5923D02C-CB85-4B22-AC98-C4EC7688D9A6}" type="presOf" srcId="{0447CDC2-4C27-446B-8E9D-5AE93DA6638A}" destId="{4E31EA1E-D07A-49D7-BB08-72579E3AD9B5}" srcOrd="0" destOrd="0" presId="urn:microsoft.com/office/officeart/2005/8/layout/hierarchy1"/>
    <dgm:cxn modelId="{E28EEEE4-63ED-4466-8299-B6A185EECF47}" type="presOf" srcId="{B25CE644-DEB3-48D4-BAAA-8929DD1D38A0}" destId="{4CE5C886-75FA-4FFD-82B4-18F3F50C1AEA}" srcOrd="0" destOrd="0" presId="urn:microsoft.com/office/officeart/2005/8/layout/hierarchy1"/>
    <dgm:cxn modelId="{E53E4752-383F-43EB-9221-EAF3194C9CE3}" type="presOf" srcId="{3C1F7614-9325-44C8-AB82-69245C46E13A}" destId="{E82AB148-797E-4CF9-9664-3A9CE27604B8}" srcOrd="0" destOrd="0" presId="urn:microsoft.com/office/officeart/2005/8/layout/hierarchy1"/>
    <dgm:cxn modelId="{04805290-A3E5-4AB2-AB00-5E669D67B53D}" type="presOf" srcId="{68870446-C6F4-468C-8DC7-8224FA71B959}" destId="{6E9EEC93-44BE-4EB9-BA0B-0AE73CD1A941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D7F47A1A-4F6B-48F5-A424-0FBB7D132E39}" srcId="{E2E8278B-215B-4F0F-B86F-3D3BB1E3C0DF}" destId="{86FCF7A9-412B-4417-9AF9-7B14D8042C21}" srcOrd="1" destOrd="0" parTransId="{641BF7A9-F650-457E-822F-DEFA1357EB21}" sibTransId="{3A4651CE-B1B1-4BA5-A1C9-FF1C75B3C4C4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01B2D08B-497C-486B-B511-DFD983600320}" type="presOf" srcId="{727F6E3E-C929-4793-902F-B3DFA4641EAB}" destId="{CCC56069-EBC0-4363-BF8C-37E2124D27F8}" srcOrd="0" destOrd="0" presId="urn:microsoft.com/office/officeart/2005/8/layout/hierarchy1"/>
    <dgm:cxn modelId="{AE8BBC72-863C-40F8-BFBC-37BD4ACC962B}" type="presOf" srcId="{75B2B2D0-714D-4C8F-9A3D-CCA41045BFA5}" destId="{6E73F18C-0131-42A5-AE4C-4A53BAC9804D}" srcOrd="0" destOrd="0" presId="urn:microsoft.com/office/officeart/2005/8/layout/hierarchy1"/>
    <dgm:cxn modelId="{C59B2987-691C-4F2C-B4BD-9E608969C097}" type="presOf" srcId="{E65FB1DD-77BD-4199-B117-E86CCAA77982}" destId="{41533006-BA73-4EDB-BCF4-1E009609B7C7}" srcOrd="0" destOrd="0" presId="urn:microsoft.com/office/officeart/2005/8/layout/hierarchy1"/>
    <dgm:cxn modelId="{6E678F63-7F4A-4FE2-A3CB-2206D947F9AB}" type="presOf" srcId="{7EE4120F-A673-4A4F-B858-FB25291641EA}" destId="{6CDA5B38-3B40-4176-8554-E5A8EE857FED}" srcOrd="0" destOrd="0" presId="urn:microsoft.com/office/officeart/2005/8/layout/hierarchy1"/>
    <dgm:cxn modelId="{E4554E96-F5AE-412A-B53D-7E7E30DCA4C7}" type="presOf" srcId="{00144D75-A70F-4FAB-8608-1BDB12410025}" destId="{35F65ED0-54DD-4976-8DD4-C64A490BF148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ACE27039-D8C1-4F90-936C-F211FED017C6}" type="presOf" srcId="{15958A80-C87B-4295-935B-D5441386AB2A}" destId="{264777E4-83C7-4654-BE18-55F1D8CE12FB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058DB908-9A4C-4708-86EE-199FEB708410}" type="presOf" srcId="{86FCF7A9-412B-4417-9AF9-7B14D8042C21}" destId="{0C8FD42D-A487-4EDC-8058-E65DE5C40B85}" srcOrd="0" destOrd="0" presId="urn:microsoft.com/office/officeart/2005/8/layout/hierarchy1"/>
    <dgm:cxn modelId="{4E1A2D3E-AC77-45EE-B3DC-6F7967036C25}" type="presOf" srcId="{AAE22EAD-7759-4D38-8CE6-CFB49A12BBD4}" destId="{10A8360B-9A44-4A59-BA75-DDF7D4B1B2B7}" srcOrd="0" destOrd="0" presId="urn:microsoft.com/office/officeart/2005/8/layout/hierarchy1"/>
    <dgm:cxn modelId="{15994660-17D3-46B9-B9E8-65C410917797}" type="presOf" srcId="{8BE71B52-E9EF-470B-9F4E-9FE817960353}" destId="{9A9D497C-6874-48D5-8FDE-59C3762B9CB6}" srcOrd="0" destOrd="0" presId="urn:microsoft.com/office/officeart/2005/8/layout/hierarchy1"/>
    <dgm:cxn modelId="{EBFD0459-4CDA-4A52-9326-26D10FD09029}" type="presOf" srcId="{93BD013D-9260-436C-828D-53D9CC5EC8E5}" destId="{A5B54865-23C9-4CFC-8528-ED1C88828BD7}" srcOrd="0" destOrd="0" presId="urn:microsoft.com/office/officeart/2005/8/layout/hierarchy1"/>
    <dgm:cxn modelId="{449B1E0A-F6AF-4388-B45B-E5A70CB41879}" type="presOf" srcId="{B936DBB1-CA68-44BA-9E28-480F4A22C530}" destId="{D476895C-88C6-497B-A031-5909FF15ED13}" srcOrd="0" destOrd="0" presId="urn:microsoft.com/office/officeart/2005/8/layout/hierarchy1"/>
    <dgm:cxn modelId="{86FB1071-13AA-4071-8E2F-013B540504A2}" type="presOf" srcId="{25408D9B-C3C9-4E01-941D-CA3FF169ECB3}" destId="{0CD4B9E2-D805-4802-AB77-2908B9622370}" srcOrd="0" destOrd="0" presId="urn:microsoft.com/office/officeart/2005/8/layout/hierarchy1"/>
    <dgm:cxn modelId="{79741FBE-CA85-464B-A1CF-FC86E73ECA77}" type="presOf" srcId="{36053F2B-9FDB-49A4-9D7A-3776B13DB2EB}" destId="{42F0EA06-4B18-4BB3-99D1-CCE1E06708E6}" srcOrd="0" destOrd="0" presId="urn:microsoft.com/office/officeart/2005/8/layout/hierarchy1"/>
    <dgm:cxn modelId="{53A8C923-FB51-4FAC-A56F-293CD8506944}" type="presOf" srcId="{641BF7A9-F650-457E-822F-DEFA1357EB21}" destId="{4CADAC1B-534F-456E-AD74-FDC1A0F0BBE4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E25EAEAB-445A-404E-84EE-CFAF3E7F4DB8}" type="presOf" srcId="{9CB560DA-DF2C-4E63-B0FE-34A4E0712466}" destId="{99A9A0C5-FF0E-4AD5-9ACA-6D5D63ECB501}" srcOrd="0" destOrd="0" presId="urn:microsoft.com/office/officeart/2005/8/layout/hierarchy1"/>
    <dgm:cxn modelId="{FE1C529E-0AA4-4A84-BF07-54BD331B5092}" type="presOf" srcId="{108E652A-3DE6-4F26-AB83-1869A2D1B395}" destId="{9435B915-2C06-4371-966B-2CB3EE9EC877}" srcOrd="0" destOrd="0" presId="urn:microsoft.com/office/officeart/2005/8/layout/hierarchy1"/>
    <dgm:cxn modelId="{136CFE26-62AD-4F79-9F62-BC4EFCF80AEF}" type="presOf" srcId="{D3E56642-83A5-4A51-9EDB-40ED8C744AEF}" destId="{EB0965C9-B7BF-47A2-9E9A-A3ED188AE0F6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7225838-D1E8-4B13-A997-21CFFB227702}" type="presOf" srcId="{3CDD46B3-F591-4219-92B9-1775CE54E2AF}" destId="{EE88CD6A-A261-410D-9882-5FCB7C11FCEE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B0E91B2A-2DD3-42B2-8EE6-7D3F92CCD6DF}" type="presOf" srcId="{A14E0BCB-0255-45C9-AEF5-161F04F7B233}" destId="{B6B8353B-8932-4648-A54D-F317D1BE85EA}" srcOrd="0" destOrd="0" presId="urn:microsoft.com/office/officeart/2005/8/layout/hierarchy1"/>
    <dgm:cxn modelId="{93E30CB1-5346-41C1-A807-78D45CB9B46D}" type="presOf" srcId="{ACC145D8-1F74-4AA6-92B4-6688B8F0A98B}" destId="{63660872-4339-421E-A76A-39D5BBB7467B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23C9B31B-DB5D-4481-AEEC-C99948114122}" type="presOf" srcId="{7F3B583C-8180-43E2-8299-9C2B2CEF512D}" destId="{BF081213-A506-48C2-A272-D1E93C1D8026}" srcOrd="0" destOrd="0" presId="urn:microsoft.com/office/officeart/2005/8/layout/hierarchy1"/>
    <dgm:cxn modelId="{DEE16B07-A983-48EA-BDEF-985C6E10F5AF}" type="presParOf" srcId="{9A9D497C-6874-48D5-8FDE-59C3762B9CB6}" destId="{EB166BBC-DAB4-4FAD-93F1-0C48365B9D9B}" srcOrd="0" destOrd="0" presId="urn:microsoft.com/office/officeart/2005/8/layout/hierarchy1"/>
    <dgm:cxn modelId="{99081DF4-A601-49F6-A871-F434C8701D3F}" type="presParOf" srcId="{EB166BBC-DAB4-4FAD-93F1-0C48365B9D9B}" destId="{588D667E-7026-471F-BBAA-996BE0646072}" srcOrd="0" destOrd="0" presId="urn:microsoft.com/office/officeart/2005/8/layout/hierarchy1"/>
    <dgm:cxn modelId="{084D8A75-1EC3-4666-9BBD-B17EDB0E095A}" type="presParOf" srcId="{588D667E-7026-471F-BBAA-996BE0646072}" destId="{B06906FC-FD4E-4905-89B7-A9B1861B87DF}" srcOrd="0" destOrd="0" presId="urn:microsoft.com/office/officeart/2005/8/layout/hierarchy1"/>
    <dgm:cxn modelId="{5E0FE50F-318D-44F8-97A4-A4838F68B18B}" type="presParOf" srcId="{588D667E-7026-471F-BBAA-996BE0646072}" destId="{EB0965C9-B7BF-47A2-9E9A-A3ED188AE0F6}" srcOrd="1" destOrd="0" presId="urn:microsoft.com/office/officeart/2005/8/layout/hierarchy1"/>
    <dgm:cxn modelId="{F4C08B84-CA94-473D-8329-37C7BCCAB7A4}" type="presParOf" srcId="{EB166BBC-DAB4-4FAD-93F1-0C48365B9D9B}" destId="{5B15B84A-564C-4B80-82E4-64411DADB998}" srcOrd="1" destOrd="0" presId="urn:microsoft.com/office/officeart/2005/8/layout/hierarchy1"/>
    <dgm:cxn modelId="{866CD200-4D72-4834-919A-C7707ECA4A4F}" type="presParOf" srcId="{5B15B84A-564C-4B80-82E4-64411DADB998}" destId="{63660872-4339-421E-A76A-39D5BBB7467B}" srcOrd="0" destOrd="0" presId="urn:microsoft.com/office/officeart/2005/8/layout/hierarchy1"/>
    <dgm:cxn modelId="{BCFDE62E-1EC7-4AD5-A2CE-177CECDE0B38}" type="presParOf" srcId="{5B15B84A-564C-4B80-82E4-64411DADB998}" destId="{43779612-8393-4687-9734-9C7D2EDFC686}" srcOrd="1" destOrd="0" presId="urn:microsoft.com/office/officeart/2005/8/layout/hierarchy1"/>
    <dgm:cxn modelId="{B2A22625-EA20-4054-8C4F-6DA7F7E4E1C1}" type="presParOf" srcId="{43779612-8393-4687-9734-9C7D2EDFC686}" destId="{F4002264-AA11-4825-8E6A-1EDB8A94B567}" srcOrd="0" destOrd="0" presId="urn:microsoft.com/office/officeart/2005/8/layout/hierarchy1"/>
    <dgm:cxn modelId="{74611BCB-3EE1-42B1-9821-55CE707BA58E}" type="presParOf" srcId="{F4002264-AA11-4825-8E6A-1EDB8A94B567}" destId="{953E3338-2E09-4E17-9741-48135F402AD0}" srcOrd="0" destOrd="0" presId="urn:microsoft.com/office/officeart/2005/8/layout/hierarchy1"/>
    <dgm:cxn modelId="{42F18D16-94F8-4209-A3BA-8BAB3F1B374F}" type="presParOf" srcId="{F4002264-AA11-4825-8E6A-1EDB8A94B567}" destId="{A5B54865-23C9-4CFC-8528-ED1C88828BD7}" srcOrd="1" destOrd="0" presId="urn:microsoft.com/office/officeart/2005/8/layout/hierarchy1"/>
    <dgm:cxn modelId="{42686A2D-1587-44CF-B4FF-6C66462469E8}" type="presParOf" srcId="{43779612-8393-4687-9734-9C7D2EDFC686}" destId="{2838CCCF-5E5A-49DD-A0DF-2AB7CD44EAF4}" srcOrd="1" destOrd="0" presId="urn:microsoft.com/office/officeart/2005/8/layout/hierarchy1"/>
    <dgm:cxn modelId="{EDED464F-C781-455F-8E53-71DAC27A5206}" type="presParOf" srcId="{2838CCCF-5E5A-49DD-A0DF-2AB7CD44EAF4}" destId="{6E9EEC93-44BE-4EB9-BA0B-0AE73CD1A941}" srcOrd="0" destOrd="0" presId="urn:microsoft.com/office/officeart/2005/8/layout/hierarchy1"/>
    <dgm:cxn modelId="{170756CB-C5D7-4EC8-9A2F-8B74DCAAAA50}" type="presParOf" srcId="{2838CCCF-5E5A-49DD-A0DF-2AB7CD44EAF4}" destId="{75B8D73A-89AA-479F-825E-6AF854002943}" srcOrd="1" destOrd="0" presId="urn:microsoft.com/office/officeart/2005/8/layout/hierarchy1"/>
    <dgm:cxn modelId="{D3068E9B-7427-4339-8811-FA3C133DCCCB}" type="presParOf" srcId="{75B8D73A-89AA-479F-825E-6AF854002943}" destId="{86E7F458-08BB-4B50-978F-C6126AA0FD0C}" srcOrd="0" destOrd="0" presId="urn:microsoft.com/office/officeart/2005/8/layout/hierarchy1"/>
    <dgm:cxn modelId="{1731C8FE-E808-4A32-9097-F1215616E8CD}" type="presParOf" srcId="{86E7F458-08BB-4B50-978F-C6126AA0FD0C}" destId="{593F1033-3DE4-481E-BFFF-209CC69ED8B1}" srcOrd="0" destOrd="0" presId="urn:microsoft.com/office/officeart/2005/8/layout/hierarchy1"/>
    <dgm:cxn modelId="{9B5A63C7-2224-4D22-B467-E67B2E276813}" type="presParOf" srcId="{86E7F458-08BB-4B50-978F-C6126AA0FD0C}" destId="{35F65ED0-54DD-4976-8DD4-C64A490BF148}" srcOrd="1" destOrd="0" presId="urn:microsoft.com/office/officeart/2005/8/layout/hierarchy1"/>
    <dgm:cxn modelId="{4C012E70-524D-485E-8A78-8B10D3CD1A1F}" type="presParOf" srcId="{75B8D73A-89AA-479F-825E-6AF854002943}" destId="{17AE1ECB-EF0A-4B7A-8282-3924AC2527E1}" srcOrd="1" destOrd="0" presId="urn:microsoft.com/office/officeart/2005/8/layout/hierarchy1"/>
    <dgm:cxn modelId="{3EC200C4-5C98-435E-9EC7-7E0BB1C341BC}" type="presParOf" srcId="{17AE1ECB-EF0A-4B7A-8282-3924AC2527E1}" destId="{1ED2776C-E897-4E2B-AA21-20701F00263F}" srcOrd="0" destOrd="0" presId="urn:microsoft.com/office/officeart/2005/8/layout/hierarchy1"/>
    <dgm:cxn modelId="{9B28EB2A-43F1-4C0D-AD45-86FEB90CD246}" type="presParOf" srcId="{17AE1ECB-EF0A-4B7A-8282-3924AC2527E1}" destId="{17E34690-F7A8-438E-BDAB-B08CF6A0E7F6}" srcOrd="1" destOrd="0" presId="urn:microsoft.com/office/officeart/2005/8/layout/hierarchy1"/>
    <dgm:cxn modelId="{50E9E5B1-EC87-4DCB-834E-3D425AFD266F}" type="presParOf" srcId="{17E34690-F7A8-438E-BDAB-B08CF6A0E7F6}" destId="{1B0D4907-89CA-420A-BC95-9E144DA9D940}" srcOrd="0" destOrd="0" presId="urn:microsoft.com/office/officeart/2005/8/layout/hierarchy1"/>
    <dgm:cxn modelId="{CB73AB7A-82FC-4487-B0B7-E58CBBB50CB7}" type="presParOf" srcId="{1B0D4907-89CA-420A-BC95-9E144DA9D940}" destId="{CF006496-80F5-4893-8B96-9D86371F0E18}" srcOrd="0" destOrd="0" presId="urn:microsoft.com/office/officeart/2005/8/layout/hierarchy1"/>
    <dgm:cxn modelId="{C920F17A-216F-4E3B-8C45-EDEA8A9B8C73}" type="presParOf" srcId="{1B0D4907-89CA-420A-BC95-9E144DA9D940}" destId="{E82AB148-797E-4CF9-9664-3A9CE27604B8}" srcOrd="1" destOrd="0" presId="urn:microsoft.com/office/officeart/2005/8/layout/hierarchy1"/>
    <dgm:cxn modelId="{1FE907E3-A7CF-482D-A579-8FE07AF90C82}" type="presParOf" srcId="{17E34690-F7A8-438E-BDAB-B08CF6A0E7F6}" destId="{B2EEFEE5-AC15-4A0A-B874-8F3B643FD696}" srcOrd="1" destOrd="0" presId="urn:microsoft.com/office/officeart/2005/8/layout/hierarchy1"/>
    <dgm:cxn modelId="{032B3F66-68DC-40EE-9877-13799D9663B7}" type="presParOf" srcId="{17AE1ECB-EF0A-4B7A-8282-3924AC2527E1}" destId="{D476895C-88C6-497B-A031-5909FF15ED13}" srcOrd="2" destOrd="0" presId="urn:microsoft.com/office/officeart/2005/8/layout/hierarchy1"/>
    <dgm:cxn modelId="{BED93E25-1FBC-4755-B8BC-847755A682AF}" type="presParOf" srcId="{17AE1ECB-EF0A-4B7A-8282-3924AC2527E1}" destId="{7A995093-358C-405C-A60A-4807F96328E0}" srcOrd="3" destOrd="0" presId="urn:microsoft.com/office/officeart/2005/8/layout/hierarchy1"/>
    <dgm:cxn modelId="{9BB9BB8F-8BE3-4C40-B6C7-9C3C737B74AF}" type="presParOf" srcId="{7A995093-358C-405C-A60A-4807F96328E0}" destId="{F73A7E89-FBAF-4B8C-B535-4A64D7652E1B}" srcOrd="0" destOrd="0" presId="urn:microsoft.com/office/officeart/2005/8/layout/hierarchy1"/>
    <dgm:cxn modelId="{5BE17A0C-CC53-4642-AB9B-C0944BFFDEED}" type="presParOf" srcId="{F73A7E89-FBAF-4B8C-B535-4A64D7652E1B}" destId="{C550AF9B-ACA0-47E6-96DC-DF9A292EEEB2}" srcOrd="0" destOrd="0" presId="urn:microsoft.com/office/officeart/2005/8/layout/hierarchy1"/>
    <dgm:cxn modelId="{4015B12B-04A1-450F-AF4E-733F68D4661B}" type="presParOf" srcId="{F73A7E89-FBAF-4B8C-B535-4A64D7652E1B}" destId="{F25038ED-0744-47FC-8007-1D4C61B45319}" srcOrd="1" destOrd="0" presId="urn:microsoft.com/office/officeart/2005/8/layout/hierarchy1"/>
    <dgm:cxn modelId="{A2F80B4B-22BD-4690-A1DD-F07E5B5E5731}" type="presParOf" srcId="{7A995093-358C-405C-A60A-4807F96328E0}" destId="{E2362B20-7185-4479-81C8-EF8726FE2417}" srcOrd="1" destOrd="0" presId="urn:microsoft.com/office/officeart/2005/8/layout/hierarchy1"/>
    <dgm:cxn modelId="{CDFA0D39-1CD7-4FB1-8C75-E04705BFB185}" type="presParOf" srcId="{2838CCCF-5E5A-49DD-A0DF-2AB7CD44EAF4}" destId="{10A8360B-9A44-4A59-BA75-DDF7D4B1B2B7}" srcOrd="2" destOrd="0" presId="urn:microsoft.com/office/officeart/2005/8/layout/hierarchy1"/>
    <dgm:cxn modelId="{D4819E30-1EF9-4D37-82EF-3EAB341B76C7}" type="presParOf" srcId="{2838CCCF-5E5A-49DD-A0DF-2AB7CD44EAF4}" destId="{DFA9C0B7-131E-42BE-9ED8-83AC8B8C197C}" srcOrd="3" destOrd="0" presId="urn:microsoft.com/office/officeart/2005/8/layout/hierarchy1"/>
    <dgm:cxn modelId="{29DCBC8B-21D1-45FD-A9DC-99B4BA412F4A}" type="presParOf" srcId="{DFA9C0B7-131E-42BE-9ED8-83AC8B8C197C}" destId="{863EDE4D-784F-4AEC-891F-8F080DCA419B}" srcOrd="0" destOrd="0" presId="urn:microsoft.com/office/officeart/2005/8/layout/hierarchy1"/>
    <dgm:cxn modelId="{60EE33EF-6906-46B8-9EA5-6919223A337B}" type="presParOf" srcId="{863EDE4D-784F-4AEC-891F-8F080DCA419B}" destId="{1AA123EF-FA2C-425D-8813-311BD31F05CA}" srcOrd="0" destOrd="0" presId="urn:microsoft.com/office/officeart/2005/8/layout/hierarchy1"/>
    <dgm:cxn modelId="{DA9A015B-A469-466D-A7CF-18617B2277AF}" type="presParOf" srcId="{863EDE4D-784F-4AEC-891F-8F080DCA419B}" destId="{99A9A0C5-FF0E-4AD5-9ACA-6D5D63ECB501}" srcOrd="1" destOrd="0" presId="urn:microsoft.com/office/officeart/2005/8/layout/hierarchy1"/>
    <dgm:cxn modelId="{9D225CF3-8BC6-411E-B8A7-CAA974C945D9}" type="presParOf" srcId="{DFA9C0B7-131E-42BE-9ED8-83AC8B8C197C}" destId="{8EA43225-AECE-4547-B598-7355BEB82ABB}" srcOrd="1" destOrd="0" presId="urn:microsoft.com/office/officeart/2005/8/layout/hierarchy1"/>
    <dgm:cxn modelId="{1F5CFD55-CFE8-41F0-97F3-F5E7E392F486}" type="presParOf" srcId="{8EA43225-AECE-4547-B598-7355BEB82ABB}" destId="{B6B8353B-8932-4648-A54D-F317D1BE85EA}" srcOrd="0" destOrd="0" presId="urn:microsoft.com/office/officeart/2005/8/layout/hierarchy1"/>
    <dgm:cxn modelId="{23B5E031-8A83-461B-B093-592AD0B73E99}" type="presParOf" srcId="{8EA43225-AECE-4547-B598-7355BEB82ABB}" destId="{2043FC58-D116-441F-AE1E-51DFC2226424}" srcOrd="1" destOrd="0" presId="urn:microsoft.com/office/officeart/2005/8/layout/hierarchy1"/>
    <dgm:cxn modelId="{5C479181-EAB6-40C3-AAE2-C948AA40BA1C}" type="presParOf" srcId="{2043FC58-D116-441F-AE1E-51DFC2226424}" destId="{EB3D332B-2783-4ED6-8C91-E3FE09CFB8FF}" srcOrd="0" destOrd="0" presId="urn:microsoft.com/office/officeart/2005/8/layout/hierarchy1"/>
    <dgm:cxn modelId="{A6DE983A-CAE9-4851-8770-0C2EC42B4898}" type="presParOf" srcId="{EB3D332B-2783-4ED6-8C91-E3FE09CFB8FF}" destId="{833DF4AF-EB4F-4C0C-A89E-B0434265F55D}" srcOrd="0" destOrd="0" presId="urn:microsoft.com/office/officeart/2005/8/layout/hierarchy1"/>
    <dgm:cxn modelId="{A90706C7-326F-4E80-B0E4-1E4BDC51B36D}" type="presParOf" srcId="{EB3D332B-2783-4ED6-8C91-E3FE09CFB8FF}" destId="{0CD4B9E2-D805-4802-AB77-2908B9622370}" srcOrd="1" destOrd="0" presId="urn:microsoft.com/office/officeart/2005/8/layout/hierarchy1"/>
    <dgm:cxn modelId="{31113F4D-8B91-4199-B318-6AB3DD972AD0}" type="presParOf" srcId="{2043FC58-D116-441F-AE1E-51DFC2226424}" destId="{893E2A57-32C1-4A2D-A170-72C28DA32803}" srcOrd="1" destOrd="0" presId="urn:microsoft.com/office/officeart/2005/8/layout/hierarchy1"/>
    <dgm:cxn modelId="{01A48529-709F-4AD6-9DE7-AEDBCE778582}" type="presParOf" srcId="{8EA43225-AECE-4547-B598-7355BEB82ABB}" destId="{B0A73EDC-F4DC-479D-9DCE-D1269BFAEEBA}" srcOrd="2" destOrd="0" presId="urn:microsoft.com/office/officeart/2005/8/layout/hierarchy1"/>
    <dgm:cxn modelId="{9A4BF75D-1530-4B2F-8643-8784D921492F}" type="presParOf" srcId="{8EA43225-AECE-4547-B598-7355BEB82ABB}" destId="{1BC2FD01-7558-41E6-B095-A8A579C4638F}" srcOrd="3" destOrd="0" presId="urn:microsoft.com/office/officeart/2005/8/layout/hierarchy1"/>
    <dgm:cxn modelId="{F9D78811-0119-4A33-A886-B960F30D8B6A}" type="presParOf" srcId="{1BC2FD01-7558-41E6-B095-A8A579C4638F}" destId="{82680BCF-354B-413F-AD55-90E788DD14F4}" srcOrd="0" destOrd="0" presId="urn:microsoft.com/office/officeart/2005/8/layout/hierarchy1"/>
    <dgm:cxn modelId="{F8886936-350D-429D-AC60-310647A4CFDF}" type="presParOf" srcId="{82680BCF-354B-413F-AD55-90E788DD14F4}" destId="{2E6860C5-9269-403F-9368-68A0E72B83B2}" srcOrd="0" destOrd="0" presId="urn:microsoft.com/office/officeart/2005/8/layout/hierarchy1"/>
    <dgm:cxn modelId="{A65F8398-7F1C-4594-8638-0D4EEF734542}" type="presParOf" srcId="{82680BCF-354B-413F-AD55-90E788DD14F4}" destId="{EE88CD6A-A261-410D-9882-5FCB7C11FCEE}" srcOrd="1" destOrd="0" presId="urn:microsoft.com/office/officeart/2005/8/layout/hierarchy1"/>
    <dgm:cxn modelId="{DAB09FA0-47C1-4F6A-9DD8-F552E19CF9B9}" type="presParOf" srcId="{1BC2FD01-7558-41E6-B095-A8A579C4638F}" destId="{6A7B17E6-5EE7-45AA-A0DF-23B6A8DAD386}" srcOrd="1" destOrd="0" presId="urn:microsoft.com/office/officeart/2005/8/layout/hierarchy1"/>
    <dgm:cxn modelId="{D07016A4-4D5E-467B-BB6C-4FA48760A09F}" type="presParOf" srcId="{5B15B84A-564C-4B80-82E4-64411DADB998}" destId="{264777E4-83C7-4654-BE18-55F1D8CE12FB}" srcOrd="2" destOrd="0" presId="urn:microsoft.com/office/officeart/2005/8/layout/hierarchy1"/>
    <dgm:cxn modelId="{38A74694-42BF-4338-971B-02F1BF75779E}" type="presParOf" srcId="{5B15B84A-564C-4B80-82E4-64411DADB998}" destId="{E63C6EF7-EFDC-4B20-9F79-9CE538FB1DC5}" srcOrd="3" destOrd="0" presId="urn:microsoft.com/office/officeart/2005/8/layout/hierarchy1"/>
    <dgm:cxn modelId="{27EBCD5D-CEAE-442E-B010-6DB2F83FB70D}" type="presParOf" srcId="{E63C6EF7-EFDC-4B20-9F79-9CE538FB1DC5}" destId="{334851FD-7928-4698-B8D1-725A32270351}" srcOrd="0" destOrd="0" presId="urn:microsoft.com/office/officeart/2005/8/layout/hierarchy1"/>
    <dgm:cxn modelId="{7690FB02-2E58-43FB-81EC-199D98C7854C}" type="presParOf" srcId="{334851FD-7928-4698-B8D1-725A32270351}" destId="{10C09F43-8751-4A57-B39F-5714BACA2AAF}" srcOrd="0" destOrd="0" presId="urn:microsoft.com/office/officeart/2005/8/layout/hierarchy1"/>
    <dgm:cxn modelId="{794BCE97-8130-4C93-92F0-34C0CD63A377}" type="presParOf" srcId="{334851FD-7928-4698-B8D1-725A32270351}" destId="{42F0EA06-4B18-4BB3-99D1-CCE1E06708E6}" srcOrd="1" destOrd="0" presId="urn:microsoft.com/office/officeart/2005/8/layout/hierarchy1"/>
    <dgm:cxn modelId="{DE7E3E05-D704-4660-B160-8593578EDD53}" type="presParOf" srcId="{E63C6EF7-EFDC-4B20-9F79-9CE538FB1DC5}" destId="{F61F7FC5-828C-4C75-B343-20A01C225923}" srcOrd="1" destOrd="0" presId="urn:microsoft.com/office/officeart/2005/8/layout/hierarchy1"/>
    <dgm:cxn modelId="{6ADFB5A8-ADCD-417A-8FB1-E085B2A670F1}" type="presParOf" srcId="{F61F7FC5-828C-4C75-B343-20A01C225923}" destId="{6CDA5B38-3B40-4176-8554-E5A8EE857FED}" srcOrd="0" destOrd="0" presId="urn:microsoft.com/office/officeart/2005/8/layout/hierarchy1"/>
    <dgm:cxn modelId="{B601744D-9118-4203-822C-46A3E75A5661}" type="presParOf" srcId="{F61F7FC5-828C-4C75-B343-20A01C225923}" destId="{8F42E486-FEBF-404D-B042-65AE4C73B0A0}" srcOrd="1" destOrd="0" presId="urn:microsoft.com/office/officeart/2005/8/layout/hierarchy1"/>
    <dgm:cxn modelId="{9839F338-7E91-454F-AB56-A056281B81D9}" type="presParOf" srcId="{8F42E486-FEBF-404D-B042-65AE4C73B0A0}" destId="{590D044D-359A-45F2-A312-311E404F72A1}" srcOrd="0" destOrd="0" presId="urn:microsoft.com/office/officeart/2005/8/layout/hierarchy1"/>
    <dgm:cxn modelId="{2EFDCF58-0F00-43EA-9301-2A244F838E1C}" type="presParOf" srcId="{590D044D-359A-45F2-A312-311E404F72A1}" destId="{02A46D35-811E-4E78-AFD8-9E0E352784BA}" srcOrd="0" destOrd="0" presId="urn:microsoft.com/office/officeart/2005/8/layout/hierarchy1"/>
    <dgm:cxn modelId="{83018998-4BB1-41FC-9906-418D3E9A6EE9}" type="presParOf" srcId="{590D044D-359A-45F2-A312-311E404F72A1}" destId="{372BE2C8-58F4-460F-A9C6-71C8629EAAFD}" srcOrd="1" destOrd="0" presId="urn:microsoft.com/office/officeart/2005/8/layout/hierarchy1"/>
    <dgm:cxn modelId="{A01B893F-B591-48D0-9091-344E063042F8}" type="presParOf" srcId="{8F42E486-FEBF-404D-B042-65AE4C73B0A0}" destId="{A2E028F7-8037-4D12-8F10-D0F3943C5E6D}" srcOrd="1" destOrd="0" presId="urn:microsoft.com/office/officeart/2005/8/layout/hierarchy1"/>
    <dgm:cxn modelId="{1A1A598F-E9A9-4F43-B3BE-F94F6DF734A8}" type="presParOf" srcId="{A2E028F7-8037-4D12-8F10-D0F3943C5E6D}" destId="{6E73F18C-0131-42A5-AE4C-4A53BAC9804D}" srcOrd="0" destOrd="0" presId="urn:microsoft.com/office/officeart/2005/8/layout/hierarchy1"/>
    <dgm:cxn modelId="{CC07A302-4766-41C2-A668-4C5A9B2632AA}" type="presParOf" srcId="{A2E028F7-8037-4D12-8F10-D0F3943C5E6D}" destId="{2BC400C7-A4E7-432A-90AB-8C8881DAB991}" srcOrd="1" destOrd="0" presId="urn:microsoft.com/office/officeart/2005/8/layout/hierarchy1"/>
    <dgm:cxn modelId="{8E401B45-8930-4DD5-AF64-928EC5EA6038}" type="presParOf" srcId="{2BC400C7-A4E7-432A-90AB-8C8881DAB991}" destId="{C6A6AB91-F84D-4338-B648-E8F7AF79A292}" srcOrd="0" destOrd="0" presId="urn:microsoft.com/office/officeart/2005/8/layout/hierarchy1"/>
    <dgm:cxn modelId="{14D64049-0C45-41BF-A239-AE794B422CC4}" type="presParOf" srcId="{C6A6AB91-F84D-4338-B648-E8F7AF79A292}" destId="{C926D736-9A86-4F28-915F-0EC5E189E422}" srcOrd="0" destOrd="0" presId="urn:microsoft.com/office/officeart/2005/8/layout/hierarchy1"/>
    <dgm:cxn modelId="{572AFBA3-635C-483C-89AE-B2F01E8CB055}" type="presParOf" srcId="{C6A6AB91-F84D-4338-B648-E8F7AF79A292}" destId="{4CE5C886-75FA-4FFD-82B4-18F3F50C1AEA}" srcOrd="1" destOrd="0" presId="urn:microsoft.com/office/officeart/2005/8/layout/hierarchy1"/>
    <dgm:cxn modelId="{CD8F9D5A-5331-4092-BB1B-8FBF67BA0659}" type="presParOf" srcId="{2BC400C7-A4E7-432A-90AB-8C8881DAB991}" destId="{29E7DBE4-3712-43C2-8968-56C9C823BE62}" srcOrd="1" destOrd="0" presId="urn:microsoft.com/office/officeart/2005/8/layout/hierarchy1"/>
    <dgm:cxn modelId="{796E4483-8902-4983-A231-76AFD16BB497}" type="presParOf" srcId="{A2E028F7-8037-4D12-8F10-D0F3943C5E6D}" destId="{4CADAC1B-534F-456E-AD74-FDC1A0F0BBE4}" srcOrd="2" destOrd="0" presId="urn:microsoft.com/office/officeart/2005/8/layout/hierarchy1"/>
    <dgm:cxn modelId="{407DF8EA-5EB8-4CBE-9DE1-090D33884794}" type="presParOf" srcId="{A2E028F7-8037-4D12-8F10-D0F3943C5E6D}" destId="{76BD8784-29F7-4A0B-BE59-D10CBA9C0067}" srcOrd="3" destOrd="0" presId="urn:microsoft.com/office/officeart/2005/8/layout/hierarchy1"/>
    <dgm:cxn modelId="{C635A5E9-AFF5-4A74-9DEE-B6BBA0EC4D5C}" type="presParOf" srcId="{76BD8784-29F7-4A0B-BE59-D10CBA9C0067}" destId="{64A203CF-CDF4-43A5-9695-0D277D0F9C67}" srcOrd="0" destOrd="0" presId="urn:microsoft.com/office/officeart/2005/8/layout/hierarchy1"/>
    <dgm:cxn modelId="{27DD04B1-E488-44AE-A0DD-21E40A488FF2}" type="presParOf" srcId="{64A203CF-CDF4-43A5-9695-0D277D0F9C67}" destId="{F9A531A6-7025-4014-8209-9EE5C489BE7A}" srcOrd="0" destOrd="0" presId="urn:microsoft.com/office/officeart/2005/8/layout/hierarchy1"/>
    <dgm:cxn modelId="{1534D3A4-7899-4EA4-AEB1-45AFD96DC97D}" type="presParOf" srcId="{64A203CF-CDF4-43A5-9695-0D277D0F9C67}" destId="{0C8FD42D-A487-4EDC-8058-E65DE5C40B85}" srcOrd="1" destOrd="0" presId="urn:microsoft.com/office/officeart/2005/8/layout/hierarchy1"/>
    <dgm:cxn modelId="{59FEBC5F-4B38-427C-B0A1-3FD7298C8023}" type="presParOf" srcId="{76BD8784-29F7-4A0B-BE59-D10CBA9C0067}" destId="{234CCDB5-2630-49A1-8703-E73A631E9E7F}" srcOrd="1" destOrd="0" presId="urn:microsoft.com/office/officeart/2005/8/layout/hierarchy1"/>
    <dgm:cxn modelId="{A74904F6-E092-45B7-B35D-CDFC421D7CE1}" type="presParOf" srcId="{F61F7FC5-828C-4C75-B343-20A01C225923}" destId="{12E05AA5-2DAC-40C8-B606-F383BEF06B87}" srcOrd="2" destOrd="0" presId="urn:microsoft.com/office/officeart/2005/8/layout/hierarchy1"/>
    <dgm:cxn modelId="{2B35393F-C6F8-41DF-AFC8-7C99FA3FCC08}" type="presParOf" srcId="{F61F7FC5-828C-4C75-B343-20A01C225923}" destId="{EEA8C5BB-6724-4D88-93B0-E9524E39A849}" srcOrd="3" destOrd="0" presId="urn:microsoft.com/office/officeart/2005/8/layout/hierarchy1"/>
    <dgm:cxn modelId="{721B8840-E2C3-4E98-A1BB-B8DEDF9E3B94}" type="presParOf" srcId="{EEA8C5BB-6724-4D88-93B0-E9524E39A849}" destId="{8DDBE820-0EB3-4217-AC64-879F6D9897AB}" srcOrd="0" destOrd="0" presId="urn:microsoft.com/office/officeart/2005/8/layout/hierarchy1"/>
    <dgm:cxn modelId="{3EDE24CD-F912-4A91-9646-008464D81371}" type="presParOf" srcId="{8DDBE820-0EB3-4217-AC64-879F6D9897AB}" destId="{0E4A2170-54DA-4859-A0C3-12E663C62249}" srcOrd="0" destOrd="0" presId="urn:microsoft.com/office/officeart/2005/8/layout/hierarchy1"/>
    <dgm:cxn modelId="{09325987-7D94-41E9-99F4-54F7B8393DF3}" type="presParOf" srcId="{8DDBE820-0EB3-4217-AC64-879F6D9897AB}" destId="{4E31EA1E-D07A-49D7-BB08-72579E3AD9B5}" srcOrd="1" destOrd="0" presId="urn:microsoft.com/office/officeart/2005/8/layout/hierarchy1"/>
    <dgm:cxn modelId="{6C9156F5-9D6C-4827-A8BD-786835DB6C8C}" type="presParOf" srcId="{EEA8C5BB-6724-4D88-93B0-E9524E39A849}" destId="{3A903164-190D-41AE-8481-3C716DE379C5}" srcOrd="1" destOrd="0" presId="urn:microsoft.com/office/officeart/2005/8/layout/hierarchy1"/>
    <dgm:cxn modelId="{51DAF305-EB79-42FD-9B42-9BF30C9EE71E}" type="presParOf" srcId="{3A903164-190D-41AE-8481-3C716DE379C5}" destId="{CCC56069-EBC0-4363-BF8C-37E2124D27F8}" srcOrd="0" destOrd="0" presId="urn:microsoft.com/office/officeart/2005/8/layout/hierarchy1"/>
    <dgm:cxn modelId="{2454D045-E5D0-4152-946A-EEF2B198E801}" type="presParOf" srcId="{3A903164-190D-41AE-8481-3C716DE379C5}" destId="{062A691B-C5FF-4797-848C-D58248647E77}" srcOrd="1" destOrd="0" presId="urn:microsoft.com/office/officeart/2005/8/layout/hierarchy1"/>
    <dgm:cxn modelId="{3D1C9BAD-E5F8-45EE-AD8D-8ECFD724910E}" type="presParOf" srcId="{062A691B-C5FF-4797-848C-D58248647E77}" destId="{41CCD88D-DB87-42C9-8322-1122FBC331F3}" srcOrd="0" destOrd="0" presId="urn:microsoft.com/office/officeart/2005/8/layout/hierarchy1"/>
    <dgm:cxn modelId="{3024B7FE-CABC-4CFA-B921-4F9075FBAACE}" type="presParOf" srcId="{41CCD88D-DB87-42C9-8322-1122FBC331F3}" destId="{2D8AAC62-3B2B-4B1D-9FC8-AB763354FCAD}" srcOrd="0" destOrd="0" presId="urn:microsoft.com/office/officeart/2005/8/layout/hierarchy1"/>
    <dgm:cxn modelId="{6E73CA5E-F8B0-49CC-9E68-5E3059E8503B}" type="presParOf" srcId="{41CCD88D-DB87-42C9-8322-1122FBC331F3}" destId="{BF081213-A506-48C2-A272-D1E93C1D8026}" srcOrd="1" destOrd="0" presId="urn:microsoft.com/office/officeart/2005/8/layout/hierarchy1"/>
    <dgm:cxn modelId="{3F09EBCC-C922-44F5-B2C8-6AA414BDC704}" type="presParOf" srcId="{062A691B-C5FF-4797-848C-D58248647E77}" destId="{8BAE88C8-6D8F-4D32-BC53-C7E37E483ABE}" srcOrd="1" destOrd="0" presId="urn:microsoft.com/office/officeart/2005/8/layout/hierarchy1"/>
    <dgm:cxn modelId="{6E9DFD22-30A2-4A00-9B00-CB3E1B06416F}" type="presParOf" srcId="{3A903164-190D-41AE-8481-3C716DE379C5}" destId="{41533006-BA73-4EDB-BCF4-1E009609B7C7}" srcOrd="2" destOrd="0" presId="urn:microsoft.com/office/officeart/2005/8/layout/hierarchy1"/>
    <dgm:cxn modelId="{4DE2C383-E8C0-45B8-A70F-E2217702B6DC}" type="presParOf" srcId="{3A903164-190D-41AE-8481-3C716DE379C5}" destId="{84F99CB1-426B-4DB6-B543-9E967D8A715F}" srcOrd="3" destOrd="0" presId="urn:microsoft.com/office/officeart/2005/8/layout/hierarchy1"/>
    <dgm:cxn modelId="{87B032F9-ABC0-4F85-8FBA-1CE98D9B1A63}" type="presParOf" srcId="{84F99CB1-426B-4DB6-B543-9E967D8A715F}" destId="{134E53A4-C0F7-4EB1-9108-15BEBF3BF3B4}" srcOrd="0" destOrd="0" presId="urn:microsoft.com/office/officeart/2005/8/layout/hierarchy1"/>
    <dgm:cxn modelId="{6569C982-6AD7-47EC-9757-D35BCED138E6}" type="presParOf" srcId="{134E53A4-C0F7-4EB1-9108-15BEBF3BF3B4}" destId="{306649D4-7C53-49C3-8936-936E999BD6F9}" srcOrd="0" destOrd="0" presId="urn:microsoft.com/office/officeart/2005/8/layout/hierarchy1"/>
    <dgm:cxn modelId="{37C1FABE-4822-4D67-89AF-962BE43FF2FC}" type="presParOf" srcId="{134E53A4-C0F7-4EB1-9108-15BEBF3BF3B4}" destId="{9435B915-2C06-4371-966B-2CB3EE9EC877}" srcOrd="1" destOrd="0" presId="urn:microsoft.com/office/officeart/2005/8/layout/hierarchy1"/>
    <dgm:cxn modelId="{5D124387-D299-49ED-A239-3BA628A0BA5B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[1;9]</a:t>
          </a:r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>
        <a:noFill/>
      </dgm:spPr>
      <dgm:t>
        <a:bodyPr/>
        <a:lstStyle/>
        <a:p>
          <a:endParaRPr lang="fr-FR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>
        <a:noFill/>
      </dgm:spPr>
      <dgm:t>
        <a:bodyPr/>
        <a:lstStyle/>
        <a:p>
          <a:endParaRPr lang="fr-FR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D92F465C-3141-46B2-8393-1185FC479D37}">
      <dgm:prSet/>
      <dgm:spPr/>
      <dgm:t>
        <a:bodyPr/>
        <a:lstStyle/>
        <a:p>
          <a:endParaRPr lang="fr-FR"/>
        </a:p>
      </dgm:t>
    </dgm:pt>
    <dgm:pt modelId="{5DACBFDD-1222-49AE-B1BE-E20F0F21D566}" type="parTrans" cxnId="{16863D2B-8ADE-4CA9-9854-837A107C46DE}">
      <dgm:prSet/>
      <dgm:spPr/>
      <dgm:t>
        <a:bodyPr/>
        <a:lstStyle/>
        <a:p>
          <a:endParaRPr lang="fr-FR"/>
        </a:p>
      </dgm:t>
    </dgm:pt>
    <dgm:pt modelId="{506C85CC-079A-42D0-9EF5-3EE7C4DBEB16}" type="sibTrans" cxnId="{16863D2B-8ADE-4CA9-9854-837A107C46DE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3742DED-4EE3-4AAD-8415-2EE64F6BC2FA}" type="pres">
      <dgm:prSet presAssocID="{5DACBFDD-1222-49AE-B1BE-E20F0F21D566}" presName="Name23" presStyleLbl="parChTrans1D4" presStyleIdx="5" presStyleCnt="8"/>
      <dgm:spPr/>
      <dgm:t>
        <a:bodyPr/>
        <a:lstStyle/>
        <a:p>
          <a:endParaRPr lang="fr-FR"/>
        </a:p>
      </dgm:t>
    </dgm:pt>
    <dgm:pt modelId="{D050D11F-608B-4B4F-AA5F-74C6678A3969}" type="pres">
      <dgm:prSet presAssocID="{D92F465C-3141-46B2-8393-1185FC479D37}" presName="hierRoot4" presStyleCnt="0"/>
      <dgm:spPr/>
    </dgm:pt>
    <dgm:pt modelId="{86BDFAA6-2E5F-4FE7-BFEB-0830F132CD86}" type="pres">
      <dgm:prSet presAssocID="{D92F465C-3141-46B2-8393-1185FC479D37}" presName="composite4" presStyleCnt="0"/>
      <dgm:spPr/>
    </dgm:pt>
    <dgm:pt modelId="{DBF7EE2E-4E6D-4D78-A43D-84DEC256CBC9}" type="pres">
      <dgm:prSet presAssocID="{D92F465C-3141-46B2-8393-1185FC479D37}" presName="background4" presStyleLbl="node4" presStyleIdx="5" presStyleCnt="8"/>
      <dgm:spPr/>
    </dgm:pt>
    <dgm:pt modelId="{9FC98E22-AA93-42F9-A1F4-B22C29568AB9}" type="pres">
      <dgm:prSet presAssocID="{D92F465C-3141-46B2-8393-1185FC479D37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435CB05-FF72-43D0-8081-A240E3A651F5}" type="pres">
      <dgm:prSet presAssocID="{D92F465C-3141-46B2-8393-1185FC479D37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16863D2B-8ADE-4CA9-9854-837A107C46DE}" srcId="{E2E8278B-215B-4F0F-B86F-3D3BB1E3C0DF}" destId="{D92F465C-3141-46B2-8393-1185FC479D37}" srcOrd="1" destOrd="0" parTransId="{5DACBFDD-1222-49AE-B1BE-E20F0F21D566}" sibTransId="{506C85CC-079A-42D0-9EF5-3EE7C4DBEB16}"/>
    <dgm:cxn modelId="{14081427-4E98-4E24-B5DE-F608C0F6AB8D}" type="presOf" srcId="{00144D75-A70F-4FAB-8608-1BDB12410025}" destId="{35F65ED0-54DD-4976-8DD4-C64A490BF148}" srcOrd="0" destOrd="0" presId="urn:microsoft.com/office/officeart/2005/8/layout/hierarchy1"/>
    <dgm:cxn modelId="{EDEAF17A-22EB-4644-8EFA-474B0BC3A3F4}" type="presOf" srcId="{727F6E3E-C929-4793-902F-B3DFA4641EAB}" destId="{CCC56069-EBC0-4363-BF8C-37E2124D27F8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D048E31B-FFF1-43CC-ADA9-E2CAB17202C1}" type="presOf" srcId="{B936DBB1-CA68-44BA-9E28-480F4A22C530}" destId="{D476895C-88C6-497B-A031-5909FF15ED13}" srcOrd="0" destOrd="0" presId="urn:microsoft.com/office/officeart/2005/8/layout/hierarchy1"/>
    <dgm:cxn modelId="{4D27AC9F-94BE-4946-879C-6CA6CCF52392}" type="presOf" srcId="{108E652A-3DE6-4F26-AB83-1869A2D1B395}" destId="{9435B915-2C06-4371-966B-2CB3EE9EC877}" srcOrd="0" destOrd="0" presId="urn:microsoft.com/office/officeart/2005/8/layout/hierarchy1"/>
    <dgm:cxn modelId="{267263A4-84A8-41B2-B1CE-E3CAFFB0C7A8}" type="presOf" srcId="{9CB560DA-DF2C-4E63-B0FE-34A4E0712466}" destId="{99A9A0C5-FF0E-4AD5-9ACA-6D5D63ECB501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6892B6B0-3F50-48C9-B6D3-2D214CB6CB82}" type="presOf" srcId="{B25CE644-DEB3-48D4-BAAA-8929DD1D38A0}" destId="{4CE5C886-75FA-4FFD-82B4-18F3F50C1AEA}" srcOrd="0" destOrd="0" presId="urn:microsoft.com/office/officeart/2005/8/layout/hierarchy1"/>
    <dgm:cxn modelId="{F44A9D7A-F304-4477-8F8F-6A97F59C3A3E}" type="presOf" srcId="{AAE22EAD-7759-4D38-8CE6-CFB49A12BBD4}" destId="{10A8360B-9A44-4A59-BA75-DDF7D4B1B2B7}" srcOrd="0" destOrd="0" presId="urn:microsoft.com/office/officeart/2005/8/layout/hierarchy1"/>
    <dgm:cxn modelId="{9E2A70AE-7587-4E88-9E52-0E3CF9102248}" type="presOf" srcId="{5DACBFDD-1222-49AE-B1BE-E20F0F21D566}" destId="{43742DED-4EE3-4AAD-8415-2EE64F6BC2FA}" srcOrd="0" destOrd="0" presId="urn:microsoft.com/office/officeart/2005/8/layout/hierarchy1"/>
    <dgm:cxn modelId="{BCEB4027-98D0-45A1-A367-91437F67A71F}" type="presOf" srcId="{7BE347B4-128C-4B0C-9BFA-1BAC5DAFEDB5}" destId="{F25038ED-0744-47FC-8007-1D4C61B45319}" srcOrd="0" destOrd="0" presId="urn:microsoft.com/office/officeart/2005/8/layout/hierarchy1"/>
    <dgm:cxn modelId="{E6D248F5-BA5C-4C3C-A138-1D4475C44D39}" type="presOf" srcId="{7EE4120F-A673-4A4F-B858-FB25291641EA}" destId="{6CDA5B38-3B40-4176-8554-E5A8EE857FED}" srcOrd="0" destOrd="0" presId="urn:microsoft.com/office/officeart/2005/8/layout/hierarchy1"/>
    <dgm:cxn modelId="{582E65AA-B364-47EF-A219-CDB064D165AF}" type="presOf" srcId="{0447CDC2-4C27-446B-8E9D-5AE93DA6638A}" destId="{4E31EA1E-D07A-49D7-BB08-72579E3AD9B5}" srcOrd="0" destOrd="0" presId="urn:microsoft.com/office/officeart/2005/8/layout/hierarchy1"/>
    <dgm:cxn modelId="{B9250770-9DD4-4346-B986-2532A3DBA921}" type="presOf" srcId="{A6A58ED5-CAFF-4A4E-99D7-A9A94E72AAAE}" destId="{12E05AA5-2DAC-40C8-B606-F383BEF06B87}" srcOrd="0" destOrd="0" presId="urn:microsoft.com/office/officeart/2005/8/layout/hierarchy1"/>
    <dgm:cxn modelId="{245A464C-5EEF-4E0B-9A52-E7B684200732}" type="presOf" srcId="{25408D9B-C3C9-4E01-941D-CA3FF169ECB3}" destId="{0CD4B9E2-D805-4802-AB77-2908B9622370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79A6A1A7-BD47-4DAD-9BBC-CF7BCE693529}" type="presOf" srcId="{A14E0BCB-0255-45C9-AEF5-161F04F7B233}" destId="{B6B8353B-8932-4648-A54D-F317D1BE85EA}" srcOrd="0" destOrd="0" presId="urn:microsoft.com/office/officeart/2005/8/layout/hierarchy1"/>
    <dgm:cxn modelId="{D1AA8481-54FE-4056-A8F5-36327F165655}" type="presOf" srcId="{ACC145D8-1F74-4AA6-92B4-6688B8F0A98B}" destId="{63660872-4339-421E-A76A-39D5BBB7467B}" srcOrd="0" destOrd="0" presId="urn:microsoft.com/office/officeart/2005/8/layout/hierarchy1"/>
    <dgm:cxn modelId="{75D97BDA-0971-40EE-816C-C10F6563654F}" type="presOf" srcId="{75B2B2D0-714D-4C8F-9A3D-CCA41045BFA5}" destId="{6E73F18C-0131-42A5-AE4C-4A53BAC9804D}" srcOrd="0" destOrd="0" presId="urn:microsoft.com/office/officeart/2005/8/layout/hierarchy1"/>
    <dgm:cxn modelId="{28F51185-33AF-4283-8443-00446A4BBF9E}" type="presOf" srcId="{93BD013D-9260-436C-828D-53D9CC5EC8E5}" destId="{A5B54865-23C9-4CFC-8528-ED1C88828BD7}" srcOrd="0" destOrd="0" presId="urn:microsoft.com/office/officeart/2005/8/layout/hierarchy1"/>
    <dgm:cxn modelId="{C5022327-CCAA-4045-8141-9E39240FB787}" type="presOf" srcId="{E2E8278B-215B-4F0F-B86F-3D3BB1E3C0DF}" destId="{372BE2C8-58F4-460F-A9C6-71C8629EAAFD}" srcOrd="0" destOrd="0" presId="urn:microsoft.com/office/officeart/2005/8/layout/hierarchy1"/>
    <dgm:cxn modelId="{21189159-C03E-4A97-89D0-C0F394A6A4BB}" type="presOf" srcId="{D92F465C-3141-46B2-8393-1185FC479D37}" destId="{9FC98E22-AA93-42F9-A1F4-B22C29568AB9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211F2BDB-A50C-4173-ACC5-A587DACC7068}" type="presOf" srcId="{8BE71B52-E9EF-470B-9F4E-9FE817960353}" destId="{9A9D497C-6874-48D5-8FDE-59C3762B9CB6}" srcOrd="0" destOrd="0" presId="urn:microsoft.com/office/officeart/2005/8/layout/hierarchy1"/>
    <dgm:cxn modelId="{E765E874-8CBD-4DE5-B99A-341BF6F3F3CB}" type="presOf" srcId="{36053F2B-9FDB-49A4-9D7A-3776B13DB2EB}" destId="{42F0EA06-4B18-4BB3-99D1-CCE1E06708E6}" srcOrd="0" destOrd="0" presId="urn:microsoft.com/office/officeart/2005/8/layout/hierarchy1"/>
    <dgm:cxn modelId="{2B84A1B3-7960-44BD-A9E0-E6F85656E2EC}" type="presOf" srcId="{3C1F7614-9325-44C8-AB82-69245C46E13A}" destId="{E82AB148-797E-4CF9-9664-3A9CE27604B8}" srcOrd="0" destOrd="0" presId="urn:microsoft.com/office/officeart/2005/8/layout/hierarchy1"/>
    <dgm:cxn modelId="{CDF5D06C-86F1-4BAF-BA36-1DB029769F54}" type="presOf" srcId="{7F3B583C-8180-43E2-8299-9C2B2CEF512D}" destId="{BF081213-A506-48C2-A272-D1E93C1D8026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E7F2C2D2-62F0-4CC9-9259-ED2E243454DA}" type="presOf" srcId="{28F50ADF-1529-4EDA-BF03-76BD9CE40284}" destId="{B0A73EDC-F4DC-479D-9DCE-D1269BFAEEBA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DA8B13EC-BEEA-4D33-8230-E845D443131D}" type="presOf" srcId="{D3E56642-83A5-4A51-9EDB-40ED8C744AEF}" destId="{EB0965C9-B7BF-47A2-9E9A-A3ED188AE0F6}" srcOrd="0" destOrd="0" presId="urn:microsoft.com/office/officeart/2005/8/layout/hierarchy1"/>
    <dgm:cxn modelId="{509BF47C-E00E-493C-BCC5-8FF0E2B502C8}" type="presOf" srcId="{D68AD263-D583-49F6-AAEB-7313B6C1A714}" destId="{1ED2776C-E897-4E2B-AA21-20701F00263F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DCC370E0-F435-4D44-968A-EC304A2A515B}" type="presOf" srcId="{15958A80-C87B-4295-935B-D5441386AB2A}" destId="{264777E4-83C7-4654-BE18-55F1D8CE12FB}" srcOrd="0" destOrd="0" presId="urn:microsoft.com/office/officeart/2005/8/layout/hierarchy1"/>
    <dgm:cxn modelId="{A8F2097A-88A3-40ED-B12E-6A84F5C742FA}" type="presOf" srcId="{68870446-C6F4-468C-8DC7-8224FA71B959}" destId="{6E9EEC93-44BE-4EB9-BA0B-0AE73CD1A941}" srcOrd="0" destOrd="0" presId="urn:microsoft.com/office/officeart/2005/8/layout/hierarchy1"/>
    <dgm:cxn modelId="{773DB445-ADA4-4B22-A2C0-EE69341F84D8}" type="presOf" srcId="{E65FB1DD-77BD-4199-B117-E86CCAA77982}" destId="{41533006-BA73-4EDB-BCF4-1E009609B7C7}" srcOrd="0" destOrd="0" presId="urn:microsoft.com/office/officeart/2005/8/layout/hierarchy1"/>
    <dgm:cxn modelId="{A9BE06BA-C8DC-488D-A6F9-3B1A04323B4E}" type="presOf" srcId="{3CDD46B3-F591-4219-92B9-1775CE54E2AF}" destId="{EE88CD6A-A261-410D-9882-5FCB7C11FCEE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BA7D9592-FB72-4909-802F-6D83B5637A5E}" type="presParOf" srcId="{9A9D497C-6874-48D5-8FDE-59C3762B9CB6}" destId="{EB166BBC-DAB4-4FAD-93F1-0C48365B9D9B}" srcOrd="0" destOrd="0" presId="urn:microsoft.com/office/officeart/2005/8/layout/hierarchy1"/>
    <dgm:cxn modelId="{B7128C11-810B-4B3D-AF66-AEBE48FAE0B1}" type="presParOf" srcId="{EB166BBC-DAB4-4FAD-93F1-0C48365B9D9B}" destId="{588D667E-7026-471F-BBAA-996BE0646072}" srcOrd="0" destOrd="0" presId="urn:microsoft.com/office/officeart/2005/8/layout/hierarchy1"/>
    <dgm:cxn modelId="{97142BE4-D8F0-470D-972C-F28CE07A0A1C}" type="presParOf" srcId="{588D667E-7026-471F-BBAA-996BE0646072}" destId="{B06906FC-FD4E-4905-89B7-A9B1861B87DF}" srcOrd="0" destOrd="0" presId="urn:microsoft.com/office/officeart/2005/8/layout/hierarchy1"/>
    <dgm:cxn modelId="{70B2C882-21B7-4841-88E1-CCE608E8FF1B}" type="presParOf" srcId="{588D667E-7026-471F-BBAA-996BE0646072}" destId="{EB0965C9-B7BF-47A2-9E9A-A3ED188AE0F6}" srcOrd="1" destOrd="0" presId="urn:microsoft.com/office/officeart/2005/8/layout/hierarchy1"/>
    <dgm:cxn modelId="{1038C1CE-923F-44BA-BFF1-155444C882AF}" type="presParOf" srcId="{EB166BBC-DAB4-4FAD-93F1-0C48365B9D9B}" destId="{5B15B84A-564C-4B80-82E4-64411DADB998}" srcOrd="1" destOrd="0" presId="urn:microsoft.com/office/officeart/2005/8/layout/hierarchy1"/>
    <dgm:cxn modelId="{1CB71ADE-9DD3-4B3F-AD54-D15B10909C28}" type="presParOf" srcId="{5B15B84A-564C-4B80-82E4-64411DADB998}" destId="{63660872-4339-421E-A76A-39D5BBB7467B}" srcOrd="0" destOrd="0" presId="urn:microsoft.com/office/officeart/2005/8/layout/hierarchy1"/>
    <dgm:cxn modelId="{D93FD1B3-999F-4487-9E81-FF487C4FD688}" type="presParOf" srcId="{5B15B84A-564C-4B80-82E4-64411DADB998}" destId="{43779612-8393-4687-9734-9C7D2EDFC686}" srcOrd="1" destOrd="0" presId="urn:microsoft.com/office/officeart/2005/8/layout/hierarchy1"/>
    <dgm:cxn modelId="{65EC8720-0378-4F48-8448-E14A4ED8B3CD}" type="presParOf" srcId="{43779612-8393-4687-9734-9C7D2EDFC686}" destId="{F4002264-AA11-4825-8E6A-1EDB8A94B567}" srcOrd="0" destOrd="0" presId="urn:microsoft.com/office/officeart/2005/8/layout/hierarchy1"/>
    <dgm:cxn modelId="{C15E6728-7101-4129-8841-FFA53E3D9EE5}" type="presParOf" srcId="{F4002264-AA11-4825-8E6A-1EDB8A94B567}" destId="{953E3338-2E09-4E17-9741-48135F402AD0}" srcOrd="0" destOrd="0" presId="urn:microsoft.com/office/officeart/2005/8/layout/hierarchy1"/>
    <dgm:cxn modelId="{02AD28AD-CC37-4731-91EF-6C4E66350AE6}" type="presParOf" srcId="{F4002264-AA11-4825-8E6A-1EDB8A94B567}" destId="{A5B54865-23C9-4CFC-8528-ED1C88828BD7}" srcOrd="1" destOrd="0" presId="urn:microsoft.com/office/officeart/2005/8/layout/hierarchy1"/>
    <dgm:cxn modelId="{CCDAA221-3124-4133-88D9-6967352530F2}" type="presParOf" srcId="{43779612-8393-4687-9734-9C7D2EDFC686}" destId="{2838CCCF-5E5A-49DD-A0DF-2AB7CD44EAF4}" srcOrd="1" destOrd="0" presId="urn:microsoft.com/office/officeart/2005/8/layout/hierarchy1"/>
    <dgm:cxn modelId="{4978DC18-7BA7-442C-80F0-BAAA33C5579F}" type="presParOf" srcId="{2838CCCF-5E5A-49DD-A0DF-2AB7CD44EAF4}" destId="{6E9EEC93-44BE-4EB9-BA0B-0AE73CD1A941}" srcOrd="0" destOrd="0" presId="urn:microsoft.com/office/officeart/2005/8/layout/hierarchy1"/>
    <dgm:cxn modelId="{FB2334E8-C146-4974-B4DE-0CC20947FBDA}" type="presParOf" srcId="{2838CCCF-5E5A-49DD-A0DF-2AB7CD44EAF4}" destId="{75B8D73A-89AA-479F-825E-6AF854002943}" srcOrd="1" destOrd="0" presId="urn:microsoft.com/office/officeart/2005/8/layout/hierarchy1"/>
    <dgm:cxn modelId="{370625DB-B578-444A-99CF-C787208D9F2B}" type="presParOf" srcId="{75B8D73A-89AA-479F-825E-6AF854002943}" destId="{86E7F458-08BB-4B50-978F-C6126AA0FD0C}" srcOrd="0" destOrd="0" presId="urn:microsoft.com/office/officeart/2005/8/layout/hierarchy1"/>
    <dgm:cxn modelId="{F3083EB8-83E5-4940-81BB-10314CC520A4}" type="presParOf" srcId="{86E7F458-08BB-4B50-978F-C6126AA0FD0C}" destId="{593F1033-3DE4-481E-BFFF-209CC69ED8B1}" srcOrd="0" destOrd="0" presId="urn:microsoft.com/office/officeart/2005/8/layout/hierarchy1"/>
    <dgm:cxn modelId="{84C83E93-9ABC-45C8-8D36-8D6C32D82690}" type="presParOf" srcId="{86E7F458-08BB-4B50-978F-C6126AA0FD0C}" destId="{35F65ED0-54DD-4976-8DD4-C64A490BF148}" srcOrd="1" destOrd="0" presId="urn:microsoft.com/office/officeart/2005/8/layout/hierarchy1"/>
    <dgm:cxn modelId="{917D31BC-26EA-4D01-9DA1-32B2D1BBDA35}" type="presParOf" srcId="{75B8D73A-89AA-479F-825E-6AF854002943}" destId="{17AE1ECB-EF0A-4B7A-8282-3924AC2527E1}" srcOrd="1" destOrd="0" presId="urn:microsoft.com/office/officeart/2005/8/layout/hierarchy1"/>
    <dgm:cxn modelId="{7E3FE446-A38B-470A-8E78-3DD92BCDCC02}" type="presParOf" srcId="{17AE1ECB-EF0A-4B7A-8282-3924AC2527E1}" destId="{1ED2776C-E897-4E2B-AA21-20701F00263F}" srcOrd="0" destOrd="0" presId="urn:microsoft.com/office/officeart/2005/8/layout/hierarchy1"/>
    <dgm:cxn modelId="{8BD9C70C-6EB6-42BC-B878-BC238A8C4FF7}" type="presParOf" srcId="{17AE1ECB-EF0A-4B7A-8282-3924AC2527E1}" destId="{17E34690-F7A8-438E-BDAB-B08CF6A0E7F6}" srcOrd="1" destOrd="0" presId="urn:microsoft.com/office/officeart/2005/8/layout/hierarchy1"/>
    <dgm:cxn modelId="{62EB4F7D-CD7D-49AB-AF54-50247E1E5E14}" type="presParOf" srcId="{17E34690-F7A8-438E-BDAB-B08CF6A0E7F6}" destId="{1B0D4907-89CA-420A-BC95-9E144DA9D940}" srcOrd="0" destOrd="0" presId="urn:microsoft.com/office/officeart/2005/8/layout/hierarchy1"/>
    <dgm:cxn modelId="{233DF7F7-FBDA-4085-A857-B5AD8306FDF9}" type="presParOf" srcId="{1B0D4907-89CA-420A-BC95-9E144DA9D940}" destId="{CF006496-80F5-4893-8B96-9D86371F0E18}" srcOrd="0" destOrd="0" presId="urn:microsoft.com/office/officeart/2005/8/layout/hierarchy1"/>
    <dgm:cxn modelId="{90DCA12B-5761-4566-B680-4B6EB46B3F26}" type="presParOf" srcId="{1B0D4907-89CA-420A-BC95-9E144DA9D940}" destId="{E82AB148-797E-4CF9-9664-3A9CE27604B8}" srcOrd="1" destOrd="0" presId="urn:microsoft.com/office/officeart/2005/8/layout/hierarchy1"/>
    <dgm:cxn modelId="{066A1ADD-D0B2-4304-920A-5A1F16FF4BC1}" type="presParOf" srcId="{17E34690-F7A8-438E-BDAB-B08CF6A0E7F6}" destId="{B2EEFEE5-AC15-4A0A-B874-8F3B643FD696}" srcOrd="1" destOrd="0" presId="urn:microsoft.com/office/officeart/2005/8/layout/hierarchy1"/>
    <dgm:cxn modelId="{20685652-1650-4DF8-9C3F-5AA3A1AF9340}" type="presParOf" srcId="{17AE1ECB-EF0A-4B7A-8282-3924AC2527E1}" destId="{D476895C-88C6-497B-A031-5909FF15ED13}" srcOrd="2" destOrd="0" presId="urn:microsoft.com/office/officeart/2005/8/layout/hierarchy1"/>
    <dgm:cxn modelId="{42BBB949-762C-41AE-924C-8CD0AA5A6D51}" type="presParOf" srcId="{17AE1ECB-EF0A-4B7A-8282-3924AC2527E1}" destId="{7A995093-358C-405C-A60A-4807F96328E0}" srcOrd="3" destOrd="0" presId="urn:microsoft.com/office/officeart/2005/8/layout/hierarchy1"/>
    <dgm:cxn modelId="{6CE90EF0-8B8E-4902-8238-62CEB9A3079A}" type="presParOf" srcId="{7A995093-358C-405C-A60A-4807F96328E0}" destId="{F73A7E89-FBAF-4B8C-B535-4A64D7652E1B}" srcOrd="0" destOrd="0" presId="urn:microsoft.com/office/officeart/2005/8/layout/hierarchy1"/>
    <dgm:cxn modelId="{4B8CFA87-EA5A-429D-927D-8C59DA6E02A9}" type="presParOf" srcId="{F73A7E89-FBAF-4B8C-B535-4A64D7652E1B}" destId="{C550AF9B-ACA0-47E6-96DC-DF9A292EEEB2}" srcOrd="0" destOrd="0" presId="urn:microsoft.com/office/officeart/2005/8/layout/hierarchy1"/>
    <dgm:cxn modelId="{7D7AFCC9-FD87-45B9-AFE5-ACA34D320B42}" type="presParOf" srcId="{F73A7E89-FBAF-4B8C-B535-4A64D7652E1B}" destId="{F25038ED-0744-47FC-8007-1D4C61B45319}" srcOrd="1" destOrd="0" presId="urn:microsoft.com/office/officeart/2005/8/layout/hierarchy1"/>
    <dgm:cxn modelId="{4BA06D2F-FAAB-4E46-8D9E-7BA925520C6D}" type="presParOf" srcId="{7A995093-358C-405C-A60A-4807F96328E0}" destId="{E2362B20-7185-4479-81C8-EF8726FE2417}" srcOrd="1" destOrd="0" presId="urn:microsoft.com/office/officeart/2005/8/layout/hierarchy1"/>
    <dgm:cxn modelId="{98E2CB22-2724-46F0-8351-F3ECC1C7BAE9}" type="presParOf" srcId="{2838CCCF-5E5A-49DD-A0DF-2AB7CD44EAF4}" destId="{10A8360B-9A44-4A59-BA75-DDF7D4B1B2B7}" srcOrd="2" destOrd="0" presId="urn:microsoft.com/office/officeart/2005/8/layout/hierarchy1"/>
    <dgm:cxn modelId="{0ED9C3BB-CFDC-4DB9-8766-400D7A93A270}" type="presParOf" srcId="{2838CCCF-5E5A-49DD-A0DF-2AB7CD44EAF4}" destId="{DFA9C0B7-131E-42BE-9ED8-83AC8B8C197C}" srcOrd="3" destOrd="0" presId="urn:microsoft.com/office/officeart/2005/8/layout/hierarchy1"/>
    <dgm:cxn modelId="{591F7E31-34E9-4F0D-8F92-14760BBD3096}" type="presParOf" srcId="{DFA9C0B7-131E-42BE-9ED8-83AC8B8C197C}" destId="{863EDE4D-784F-4AEC-891F-8F080DCA419B}" srcOrd="0" destOrd="0" presId="urn:microsoft.com/office/officeart/2005/8/layout/hierarchy1"/>
    <dgm:cxn modelId="{DCD04644-4BE4-4432-BBBE-BE25B00DE094}" type="presParOf" srcId="{863EDE4D-784F-4AEC-891F-8F080DCA419B}" destId="{1AA123EF-FA2C-425D-8813-311BD31F05CA}" srcOrd="0" destOrd="0" presId="urn:microsoft.com/office/officeart/2005/8/layout/hierarchy1"/>
    <dgm:cxn modelId="{7AB94879-7296-4DE8-B793-E54FD3A1D31B}" type="presParOf" srcId="{863EDE4D-784F-4AEC-891F-8F080DCA419B}" destId="{99A9A0C5-FF0E-4AD5-9ACA-6D5D63ECB501}" srcOrd="1" destOrd="0" presId="urn:microsoft.com/office/officeart/2005/8/layout/hierarchy1"/>
    <dgm:cxn modelId="{0AA07F38-EC32-47DD-9352-8149C90AA937}" type="presParOf" srcId="{DFA9C0B7-131E-42BE-9ED8-83AC8B8C197C}" destId="{8EA43225-AECE-4547-B598-7355BEB82ABB}" srcOrd="1" destOrd="0" presId="urn:microsoft.com/office/officeart/2005/8/layout/hierarchy1"/>
    <dgm:cxn modelId="{9B60981D-F200-42EA-B34F-9AC97D6F627E}" type="presParOf" srcId="{8EA43225-AECE-4547-B598-7355BEB82ABB}" destId="{B6B8353B-8932-4648-A54D-F317D1BE85EA}" srcOrd="0" destOrd="0" presId="urn:microsoft.com/office/officeart/2005/8/layout/hierarchy1"/>
    <dgm:cxn modelId="{6038A8C4-94FD-407B-A6A9-6194E7E2CC43}" type="presParOf" srcId="{8EA43225-AECE-4547-B598-7355BEB82ABB}" destId="{2043FC58-D116-441F-AE1E-51DFC2226424}" srcOrd="1" destOrd="0" presId="urn:microsoft.com/office/officeart/2005/8/layout/hierarchy1"/>
    <dgm:cxn modelId="{C0F039FD-BCAC-4509-BD34-523A5A6506A7}" type="presParOf" srcId="{2043FC58-D116-441F-AE1E-51DFC2226424}" destId="{EB3D332B-2783-4ED6-8C91-E3FE09CFB8FF}" srcOrd="0" destOrd="0" presId="urn:microsoft.com/office/officeart/2005/8/layout/hierarchy1"/>
    <dgm:cxn modelId="{7E97382E-7C8E-42F6-8573-01B993856E41}" type="presParOf" srcId="{EB3D332B-2783-4ED6-8C91-E3FE09CFB8FF}" destId="{833DF4AF-EB4F-4C0C-A89E-B0434265F55D}" srcOrd="0" destOrd="0" presId="urn:microsoft.com/office/officeart/2005/8/layout/hierarchy1"/>
    <dgm:cxn modelId="{2065A900-E0F2-4CB9-BEA0-154362FBF118}" type="presParOf" srcId="{EB3D332B-2783-4ED6-8C91-E3FE09CFB8FF}" destId="{0CD4B9E2-D805-4802-AB77-2908B9622370}" srcOrd="1" destOrd="0" presId="urn:microsoft.com/office/officeart/2005/8/layout/hierarchy1"/>
    <dgm:cxn modelId="{262875ED-6182-4C40-A7F0-E8F8E3C53F6E}" type="presParOf" srcId="{2043FC58-D116-441F-AE1E-51DFC2226424}" destId="{893E2A57-32C1-4A2D-A170-72C28DA32803}" srcOrd="1" destOrd="0" presId="urn:microsoft.com/office/officeart/2005/8/layout/hierarchy1"/>
    <dgm:cxn modelId="{FD43FBC6-D0E5-4662-86A5-7E39C100296B}" type="presParOf" srcId="{8EA43225-AECE-4547-B598-7355BEB82ABB}" destId="{B0A73EDC-F4DC-479D-9DCE-D1269BFAEEBA}" srcOrd="2" destOrd="0" presId="urn:microsoft.com/office/officeart/2005/8/layout/hierarchy1"/>
    <dgm:cxn modelId="{712332DE-4D25-438C-AE1D-4F5C89CB8386}" type="presParOf" srcId="{8EA43225-AECE-4547-B598-7355BEB82ABB}" destId="{1BC2FD01-7558-41E6-B095-A8A579C4638F}" srcOrd="3" destOrd="0" presId="urn:microsoft.com/office/officeart/2005/8/layout/hierarchy1"/>
    <dgm:cxn modelId="{7C33EDBE-F445-4A69-B4C7-0C4292256D7A}" type="presParOf" srcId="{1BC2FD01-7558-41E6-B095-A8A579C4638F}" destId="{82680BCF-354B-413F-AD55-90E788DD14F4}" srcOrd="0" destOrd="0" presId="urn:microsoft.com/office/officeart/2005/8/layout/hierarchy1"/>
    <dgm:cxn modelId="{4971A0D6-CD58-4DF1-9E9B-A6C615A514F1}" type="presParOf" srcId="{82680BCF-354B-413F-AD55-90E788DD14F4}" destId="{2E6860C5-9269-403F-9368-68A0E72B83B2}" srcOrd="0" destOrd="0" presId="urn:microsoft.com/office/officeart/2005/8/layout/hierarchy1"/>
    <dgm:cxn modelId="{473D7B0C-0E0E-4A24-8758-8E2D93752A2F}" type="presParOf" srcId="{82680BCF-354B-413F-AD55-90E788DD14F4}" destId="{EE88CD6A-A261-410D-9882-5FCB7C11FCEE}" srcOrd="1" destOrd="0" presId="urn:microsoft.com/office/officeart/2005/8/layout/hierarchy1"/>
    <dgm:cxn modelId="{16C5F7B5-6B09-4EB4-BD3A-4E644696E6A2}" type="presParOf" srcId="{1BC2FD01-7558-41E6-B095-A8A579C4638F}" destId="{6A7B17E6-5EE7-45AA-A0DF-23B6A8DAD386}" srcOrd="1" destOrd="0" presId="urn:microsoft.com/office/officeart/2005/8/layout/hierarchy1"/>
    <dgm:cxn modelId="{0199AC59-CE69-4F68-BC5C-6472BD17EB6E}" type="presParOf" srcId="{5B15B84A-564C-4B80-82E4-64411DADB998}" destId="{264777E4-83C7-4654-BE18-55F1D8CE12FB}" srcOrd="2" destOrd="0" presId="urn:microsoft.com/office/officeart/2005/8/layout/hierarchy1"/>
    <dgm:cxn modelId="{D4521351-5F6D-40E3-9A21-7233BD489D28}" type="presParOf" srcId="{5B15B84A-564C-4B80-82E4-64411DADB998}" destId="{E63C6EF7-EFDC-4B20-9F79-9CE538FB1DC5}" srcOrd="3" destOrd="0" presId="urn:microsoft.com/office/officeart/2005/8/layout/hierarchy1"/>
    <dgm:cxn modelId="{7DDA96F4-FC20-44F0-A560-90F120422959}" type="presParOf" srcId="{E63C6EF7-EFDC-4B20-9F79-9CE538FB1DC5}" destId="{334851FD-7928-4698-B8D1-725A32270351}" srcOrd="0" destOrd="0" presId="urn:microsoft.com/office/officeart/2005/8/layout/hierarchy1"/>
    <dgm:cxn modelId="{861AE7D1-B4D5-4C4D-A4BD-F66839A5928A}" type="presParOf" srcId="{334851FD-7928-4698-B8D1-725A32270351}" destId="{10C09F43-8751-4A57-B39F-5714BACA2AAF}" srcOrd="0" destOrd="0" presId="urn:microsoft.com/office/officeart/2005/8/layout/hierarchy1"/>
    <dgm:cxn modelId="{FDDAB88B-6EC7-4105-B82B-1A150E38B793}" type="presParOf" srcId="{334851FD-7928-4698-B8D1-725A32270351}" destId="{42F0EA06-4B18-4BB3-99D1-CCE1E06708E6}" srcOrd="1" destOrd="0" presId="urn:microsoft.com/office/officeart/2005/8/layout/hierarchy1"/>
    <dgm:cxn modelId="{CCC1E208-9E00-413F-A894-D538F4D13C3A}" type="presParOf" srcId="{E63C6EF7-EFDC-4B20-9F79-9CE538FB1DC5}" destId="{F61F7FC5-828C-4C75-B343-20A01C225923}" srcOrd="1" destOrd="0" presId="urn:microsoft.com/office/officeart/2005/8/layout/hierarchy1"/>
    <dgm:cxn modelId="{A0E47D49-1124-4C09-9C52-9671295769FD}" type="presParOf" srcId="{F61F7FC5-828C-4C75-B343-20A01C225923}" destId="{6CDA5B38-3B40-4176-8554-E5A8EE857FED}" srcOrd="0" destOrd="0" presId="urn:microsoft.com/office/officeart/2005/8/layout/hierarchy1"/>
    <dgm:cxn modelId="{276EC9A7-66DE-46D6-BA9D-159A6DE9C13A}" type="presParOf" srcId="{F61F7FC5-828C-4C75-B343-20A01C225923}" destId="{8F42E486-FEBF-404D-B042-65AE4C73B0A0}" srcOrd="1" destOrd="0" presId="urn:microsoft.com/office/officeart/2005/8/layout/hierarchy1"/>
    <dgm:cxn modelId="{C114AE07-E7F7-4148-B381-AD2502A67E9A}" type="presParOf" srcId="{8F42E486-FEBF-404D-B042-65AE4C73B0A0}" destId="{590D044D-359A-45F2-A312-311E404F72A1}" srcOrd="0" destOrd="0" presId="urn:microsoft.com/office/officeart/2005/8/layout/hierarchy1"/>
    <dgm:cxn modelId="{3C35409C-950D-4258-901C-F6CCF727AD93}" type="presParOf" srcId="{590D044D-359A-45F2-A312-311E404F72A1}" destId="{02A46D35-811E-4E78-AFD8-9E0E352784BA}" srcOrd="0" destOrd="0" presId="urn:microsoft.com/office/officeart/2005/8/layout/hierarchy1"/>
    <dgm:cxn modelId="{2E720673-E9DD-4C19-AFBB-52EE814D9D15}" type="presParOf" srcId="{590D044D-359A-45F2-A312-311E404F72A1}" destId="{372BE2C8-58F4-460F-A9C6-71C8629EAAFD}" srcOrd="1" destOrd="0" presId="urn:microsoft.com/office/officeart/2005/8/layout/hierarchy1"/>
    <dgm:cxn modelId="{F3297FF8-6720-453F-B854-B1BD4572F625}" type="presParOf" srcId="{8F42E486-FEBF-404D-B042-65AE4C73B0A0}" destId="{A2E028F7-8037-4D12-8F10-D0F3943C5E6D}" srcOrd="1" destOrd="0" presId="urn:microsoft.com/office/officeart/2005/8/layout/hierarchy1"/>
    <dgm:cxn modelId="{5111CADE-E0D7-48A7-9444-DA70ADC280B1}" type="presParOf" srcId="{A2E028F7-8037-4D12-8F10-D0F3943C5E6D}" destId="{6E73F18C-0131-42A5-AE4C-4A53BAC9804D}" srcOrd="0" destOrd="0" presId="urn:microsoft.com/office/officeart/2005/8/layout/hierarchy1"/>
    <dgm:cxn modelId="{26E93297-D6A1-4EF9-BFA7-D0C8CCD9F396}" type="presParOf" srcId="{A2E028F7-8037-4D12-8F10-D0F3943C5E6D}" destId="{2BC400C7-A4E7-432A-90AB-8C8881DAB991}" srcOrd="1" destOrd="0" presId="urn:microsoft.com/office/officeart/2005/8/layout/hierarchy1"/>
    <dgm:cxn modelId="{6FFCC71B-DF2F-4BC6-AB38-771EC245A89F}" type="presParOf" srcId="{2BC400C7-A4E7-432A-90AB-8C8881DAB991}" destId="{C6A6AB91-F84D-4338-B648-E8F7AF79A292}" srcOrd="0" destOrd="0" presId="urn:microsoft.com/office/officeart/2005/8/layout/hierarchy1"/>
    <dgm:cxn modelId="{B24759CE-503C-45D2-9551-7F9595D6B15D}" type="presParOf" srcId="{C6A6AB91-F84D-4338-B648-E8F7AF79A292}" destId="{C926D736-9A86-4F28-915F-0EC5E189E422}" srcOrd="0" destOrd="0" presId="urn:microsoft.com/office/officeart/2005/8/layout/hierarchy1"/>
    <dgm:cxn modelId="{665D8ECB-4341-4F10-9E3E-E3A1D84A51F7}" type="presParOf" srcId="{C6A6AB91-F84D-4338-B648-E8F7AF79A292}" destId="{4CE5C886-75FA-4FFD-82B4-18F3F50C1AEA}" srcOrd="1" destOrd="0" presId="urn:microsoft.com/office/officeart/2005/8/layout/hierarchy1"/>
    <dgm:cxn modelId="{DDF6788A-493D-464A-A6EC-06A940C0AD13}" type="presParOf" srcId="{2BC400C7-A4E7-432A-90AB-8C8881DAB991}" destId="{29E7DBE4-3712-43C2-8968-56C9C823BE62}" srcOrd="1" destOrd="0" presId="urn:microsoft.com/office/officeart/2005/8/layout/hierarchy1"/>
    <dgm:cxn modelId="{1AE9A408-C25C-43A0-BB3A-B216B1EED537}" type="presParOf" srcId="{A2E028F7-8037-4D12-8F10-D0F3943C5E6D}" destId="{43742DED-4EE3-4AAD-8415-2EE64F6BC2FA}" srcOrd="2" destOrd="0" presId="urn:microsoft.com/office/officeart/2005/8/layout/hierarchy1"/>
    <dgm:cxn modelId="{AB15708E-E639-439B-9078-198874DAFC38}" type="presParOf" srcId="{A2E028F7-8037-4D12-8F10-D0F3943C5E6D}" destId="{D050D11F-608B-4B4F-AA5F-74C6678A3969}" srcOrd="3" destOrd="0" presId="urn:microsoft.com/office/officeart/2005/8/layout/hierarchy1"/>
    <dgm:cxn modelId="{AD5EF819-3CFA-4000-8A18-C96E450862E5}" type="presParOf" srcId="{D050D11F-608B-4B4F-AA5F-74C6678A3969}" destId="{86BDFAA6-2E5F-4FE7-BFEB-0830F132CD86}" srcOrd="0" destOrd="0" presId="urn:microsoft.com/office/officeart/2005/8/layout/hierarchy1"/>
    <dgm:cxn modelId="{E452C6BF-CF9B-418A-B100-1A251B68FA82}" type="presParOf" srcId="{86BDFAA6-2E5F-4FE7-BFEB-0830F132CD86}" destId="{DBF7EE2E-4E6D-4D78-A43D-84DEC256CBC9}" srcOrd="0" destOrd="0" presId="urn:microsoft.com/office/officeart/2005/8/layout/hierarchy1"/>
    <dgm:cxn modelId="{57F1FCD2-7EB4-47C7-85C9-D24BD812582A}" type="presParOf" srcId="{86BDFAA6-2E5F-4FE7-BFEB-0830F132CD86}" destId="{9FC98E22-AA93-42F9-A1F4-B22C29568AB9}" srcOrd="1" destOrd="0" presId="urn:microsoft.com/office/officeart/2005/8/layout/hierarchy1"/>
    <dgm:cxn modelId="{F4EED270-401F-42B1-94A8-5C94DE3F1AC5}" type="presParOf" srcId="{D050D11F-608B-4B4F-AA5F-74C6678A3969}" destId="{B435CB05-FF72-43D0-8081-A240E3A651F5}" srcOrd="1" destOrd="0" presId="urn:microsoft.com/office/officeart/2005/8/layout/hierarchy1"/>
    <dgm:cxn modelId="{22F875A2-BC03-4C07-87AE-7D824A2E88A7}" type="presParOf" srcId="{F61F7FC5-828C-4C75-B343-20A01C225923}" destId="{12E05AA5-2DAC-40C8-B606-F383BEF06B87}" srcOrd="2" destOrd="0" presId="urn:microsoft.com/office/officeart/2005/8/layout/hierarchy1"/>
    <dgm:cxn modelId="{21C9D2BA-D944-43BA-8F45-21A891F11792}" type="presParOf" srcId="{F61F7FC5-828C-4C75-B343-20A01C225923}" destId="{EEA8C5BB-6724-4D88-93B0-E9524E39A849}" srcOrd="3" destOrd="0" presId="urn:microsoft.com/office/officeart/2005/8/layout/hierarchy1"/>
    <dgm:cxn modelId="{ADB3CFBB-4114-4DC6-9847-5FF4E7A674AB}" type="presParOf" srcId="{EEA8C5BB-6724-4D88-93B0-E9524E39A849}" destId="{8DDBE820-0EB3-4217-AC64-879F6D9897AB}" srcOrd="0" destOrd="0" presId="urn:microsoft.com/office/officeart/2005/8/layout/hierarchy1"/>
    <dgm:cxn modelId="{A4429A8A-02A4-489D-9205-784618F5395A}" type="presParOf" srcId="{8DDBE820-0EB3-4217-AC64-879F6D9897AB}" destId="{0E4A2170-54DA-4859-A0C3-12E663C62249}" srcOrd="0" destOrd="0" presId="urn:microsoft.com/office/officeart/2005/8/layout/hierarchy1"/>
    <dgm:cxn modelId="{0AA1BADB-338C-473D-9FB4-38E286A135F7}" type="presParOf" srcId="{8DDBE820-0EB3-4217-AC64-879F6D9897AB}" destId="{4E31EA1E-D07A-49D7-BB08-72579E3AD9B5}" srcOrd="1" destOrd="0" presId="urn:microsoft.com/office/officeart/2005/8/layout/hierarchy1"/>
    <dgm:cxn modelId="{8371147F-36A9-4219-8155-4FD0349DA61C}" type="presParOf" srcId="{EEA8C5BB-6724-4D88-93B0-E9524E39A849}" destId="{3A903164-190D-41AE-8481-3C716DE379C5}" srcOrd="1" destOrd="0" presId="urn:microsoft.com/office/officeart/2005/8/layout/hierarchy1"/>
    <dgm:cxn modelId="{0E1BD172-210C-43D0-90C0-DF86A2CE5FBC}" type="presParOf" srcId="{3A903164-190D-41AE-8481-3C716DE379C5}" destId="{CCC56069-EBC0-4363-BF8C-37E2124D27F8}" srcOrd="0" destOrd="0" presId="urn:microsoft.com/office/officeart/2005/8/layout/hierarchy1"/>
    <dgm:cxn modelId="{A71AA83D-99E7-493D-9982-15C5C7682071}" type="presParOf" srcId="{3A903164-190D-41AE-8481-3C716DE379C5}" destId="{062A691B-C5FF-4797-848C-D58248647E77}" srcOrd="1" destOrd="0" presId="urn:microsoft.com/office/officeart/2005/8/layout/hierarchy1"/>
    <dgm:cxn modelId="{97CE8DFF-294C-4CA5-8EB3-B5140CAF1780}" type="presParOf" srcId="{062A691B-C5FF-4797-848C-D58248647E77}" destId="{41CCD88D-DB87-42C9-8322-1122FBC331F3}" srcOrd="0" destOrd="0" presId="urn:microsoft.com/office/officeart/2005/8/layout/hierarchy1"/>
    <dgm:cxn modelId="{8B17E815-EF5A-42F6-B5D5-8217B8FA2ABB}" type="presParOf" srcId="{41CCD88D-DB87-42C9-8322-1122FBC331F3}" destId="{2D8AAC62-3B2B-4B1D-9FC8-AB763354FCAD}" srcOrd="0" destOrd="0" presId="urn:microsoft.com/office/officeart/2005/8/layout/hierarchy1"/>
    <dgm:cxn modelId="{CE050C96-60DE-4870-B679-C43528848319}" type="presParOf" srcId="{41CCD88D-DB87-42C9-8322-1122FBC331F3}" destId="{BF081213-A506-48C2-A272-D1E93C1D8026}" srcOrd="1" destOrd="0" presId="urn:microsoft.com/office/officeart/2005/8/layout/hierarchy1"/>
    <dgm:cxn modelId="{4826BB58-C95E-4ED7-914E-03048955A590}" type="presParOf" srcId="{062A691B-C5FF-4797-848C-D58248647E77}" destId="{8BAE88C8-6D8F-4D32-BC53-C7E37E483ABE}" srcOrd="1" destOrd="0" presId="urn:microsoft.com/office/officeart/2005/8/layout/hierarchy1"/>
    <dgm:cxn modelId="{3EC907DA-AA75-493E-93CB-FD9C910514F5}" type="presParOf" srcId="{3A903164-190D-41AE-8481-3C716DE379C5}" destId="{41533006-BA73-4EDB-BCF4-1E009609B7C7}" srcOrd="2" destOrd="0" presId="urn:microsoft.com/office/officeart/2005/8/layout/hierarchy1"/>
    <dgm:cxn modelId="{7FC716E6-D204-4645-B3B4-8B4248677FFB}" type="presParOf" srcId="{3A903164-190D-41AE-8481-3C716DE379C5}" destId="{84F99CB1-426B-4DB6-B543-9E967D8A715F}" srcOrd="3" destOrd="0" presId="urn:microsoft.com/office/officeart/2005/8/layout/hierarchy1"/>
    <dgm:cxn modelId="{2087B09A-4915-409C-8133-E1FF168B5CA4}" type="presParOf" srcId="{84F99CB1-426B-4DB6-B543-9E967D8A715F}" destId="{134E53A4-C0F7-4EB1-9108-15BEBF3BF3B4}" srcOrd="0" destOrd="0" presId="urn:microsoft.com/office/officeart/2005/8/layout/hierarchy1"/>
    <dgm:cxn modelId="{7C0F67C0-7FCC-4983-89E0-A96A3166AF3D}" type="presParOf" srcId="{134E53A4-C0F7-4EB1-9108-15BEBF3BF3B4}" destId="{306649D4-7C53-49C3-8936-936E999BD6F9}" srcOrd="0" destOrd="0" presId="urn:microsoft.com/office/officeart/2005/8/layout/hierarchy1"/>
    <dgm:cxn modelId="{77C40BA8-5294-4701-8D4E-D52ACF3E8130}" type="presParOf" srcId="{134E53A4-C0F7-4EB1-9108-15BEBF3BF3B4}" destId="{9435B915-2C06-4371-966B-2CB3EE9EC877}" srcOrd="1" destOrd="0" presId="urn:microsoft.com/office/officeart/2005/8/layout/hierarchy1"/>
    <dgm:cxn modelId="{8EB5EFCB-9A87-4753-ACE7-A38652268C6B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/>
      <dgm:spPr>
        <a:noFill/>
      </dgm:spPr>
      <dgm:t>
        <a:bodyPr/>
        <a:lstStyle/>
        <a:p>
          <a:endParaRPr lang="fr-FR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>
        <a:noFill/>
      </dgm:spPr>
      <dgm:t>
        <a:bodyPr/>
        <a:lstStyle/>
        <a:p>
          <a:endParaRPr lang="fr-FR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>
        <a:noFill/>
      </dgm:spPr>
      <dgm:t>
        <a:bodyPr/>
        <a:lstStyle/>
        <a:p>
          <a:endParaRPr lang="fr-FR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>
        <a:noFill/>
      </dgm:spPr>
      <dgm:t>
        <a:bodyPr/>
        <a:lstStyle/>
        <a:p>
          <a:endParaRPr lang="fr-FR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>
        <a:noFill/>
      </dgm:spPr>
      <dgm:t>
        <a:bodyPr/>
        <a:lstStyle/>
        <a:p>
          <a:endParaRPr lang="fr-FR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CDB5130D-77DA-47E7-89B5-DDAFEBD8B597}">
      <dgm:prSet/>
      <dgm:spPr/>
      <dgm:t>
        <a:bodyPr/>
        <a:lstStyle/>
        <a:p>
          <a:endParaRPr lang="fr-FR"/>
        </a:p>
      </dgm:t>
    </dgm:pt>
    <dgm:pt modelId="{1590618B-2065-4AF0-A055-E36013E1571C}" type="parTrans" cxnId="{B1D854E0-177E-42FF-9D75-287FEE8A1AAB}">
      <dgm:prSet/>
      <dgm:spPr/>
      <dgm:t>
        <a:bodyPr/>
        <a:lstStyle/>
        <a:p>
          <a:endParaRPr lang="fr-FR"/>
        </a:p>
      </dgm:t>
    </dgm:pt>
    <dgm:pt modelId="{BE7D5DA9-466D-4F22-8FB9-3B650C046B7E}" type="sibTrans" cxnId="{B1D854E0-177E-42FF-9D75-287FEE8A1AAB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20355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D6B13B94-F4AF-40FD-89F5-A6A96C6436D1}" type="pres">
      <dgm:prSet presAssocID="{1590618B-2065-4AF0-A055-E36013E1571C}" presName="Name23" presStyleLbl="parChTrans1D4" presStyleIdx="5" presStyleCnt="8"/>
      <dgm:spPr/>
      <dgm:t>
        <a:bodyPr/>
        <a:lstStyle/>
        <a:p>
          <a:endParaRPr lang="fr-FR"/>
        </a:p>
      </dgm:t>
    </dgm:pt>
    <dgm:pt modelId="{1C281C73-DEAD-40C6-84F3-E59382EE8F3D}" type="pres">
      <dgm:prSet presAssocID="{CDB5130D-77DA-47E7-89B5-DDAFEBD8B597}" presName="hierRoot4" presStyleCnt="0"/>
      <dgm:spPr/>
    </dgm:pt>
    <dgm:pt modelId="{5156A724-509E-4AE2-954A-250CC466280C}" type="pres">
      <dgm:prSet presAssocID="{CDB5130D-77DA-47E7-89B5-DDAFEBD8B597}" presName="composite4" presStyleCnt="0"/>
      <dgm:spPr/>
    </dgm:pt>
    <dgm:pt modelId="{EB52759D-C134-4C37-9A5D-D1CA70675262}" type="pres">
      <dgm:prSet presAssocID="{CDB5130D-77DA-47E7-89B5-DDAFEBD8B597}" presName="background4" presStyleLbl="node4" presStyleIdx="5" presStyleCnt="8"/>
      <dgm:spPr/>
    </dgm:pt>
    <dgm:pt modelId="{12AE7E91-691A-43AE-9884-0504EAADC4CB}" type="pres">
      <dgm:prSet presAssocID="{CDB5130D-77DA-47E7-89B5-DDAFEBD8B597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635818B-2958-45EB-BEDE-B557BFE7A8B8}" type="pres">
      <dgm:prSet presAssocID="{CDB5130D-77DA-47E7-89B5-DDAFEBD8B597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3EF80B8C-D1F8-438B-90D3-5592ABC238DF}" type="presOf" srcId="{1590618B-2065-4AF0-A055-E36013E1571C}" destId="{D6B13B94-F4AF-40FD-89F5-A6A96C6436D1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A6328B0D-5089-40F8-AE78-348364818667}" type="presOf" srcId="{B25CE644-DEB3-48D4-BAAA-8929DD1D38A0}" destId="{4CE5C886-75FA-4FFD-82B4-18F3F50C1AEA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D5234E38-E9B3-4893-BC28-EFEDD8269BB6}" type="presOf" srcId="{3CDD46B3-F591-4219-92B9-1775CE54E2AF}" destId="{EE88CD6A-A261-410D-9882-5FCB7C11FCEE}" srcOrd="0" destOrd="0" presId="urn:microsoft.com/office/officeart/2005/8/layout/hierarchy1"/>
    <dgm:cxn modelId="{E6D490E3-992D-4940-A46A-E9044C404D62}" type="presOf" srcId="{3C1F7614-9325-44C8-AB82-69245C46E13A}" destId="{E82AB148-797E-4CF9-9664-3A9CE27604B8}" srcOrd="0" destOrd="0" presId="urn:microsoft.com/office/officeart/2005/8/layout/hierarchy1"/>
    <dgm:cxn modelId="{972F65E2-E23C-4BE9-8429-AA22C3BC3D7F}" type="presOf" srcId="{36053F2B-9FDB-49A4-9D7A-3776B13DB2EB}" destId="{42F0EA06-4B18-4BB3-99D1-CCE1E06708E6}" srcOrd="0" destOrd="0" presId="urn:microsoft.com/office/officeart/2005/8/layout/hierarchy1"/>
    <dgm:cxn modelId="{0A024381-FDDD-4A8B-94C4-8B92EB34051C}" type="presOf" srcId="{108E652A-3DE6-4F26-AB83-1869A2D1B395}" destId="{9435B915-2C06-4371-966B-2CB3EE9EC877}" srcOrd="0" destOrd="0" presId="urn:microsoft.com/office/officeart/2005/8/layout/hierarchy1"/>
    <dgm:cxn modelId="{8FEEA39A-09AD-466E-8105-B38455084200}" type="presOf" srcId="{E2E8278B-215B-4F0F-B86F-3D3BB1E3C0DF}" destId="{372BE2C8-58F4-460F-A9C6-71C8629EAAFD}" srcOrd="0" destOrd="0" presId="urn:microsoft.com/office/officeart/2005/8/layout/hierarchy1"/>
    <dgm:cxn modelId="{2118D768-1D22-4F2D-B6B7-4580BF958C17}" type="presOf" srcId="{A6A58ED5-CAFF-4A4E-99D7-A9A94E72AAAE}" destId="{12E05AA5-2DAC-40C8-B606-F383BEF06B87}" srcOrd="0" destOrd="0" presId="urn:microsoft.com/office/officeart/2005/8/layout/hierarchy1"/>
    <dgm:cxn modelId="{9DA6EDA0-F70A-4DAC-AA46-F3F0BE8B9F63}" type="presOf" srcId="{93BD013D-9260-436C-828D-53D9CC5EC8E5}" destId="{A5B54865-23C9-4CFC-8528-ED1C88828BD7}" srcOrd="0" destOrd="0" presId="urn:microsoft.com/office/officeart/2005/8/layout/hierarchy1"/>
    <dgm:cxn modelId="{37E760A8-29A5-4282-8BB7-76484C473F8D}" type="presOf" srcId="{0447CDC2-4C27-446B-8E9D-5AE93DA6638A}" destId="{4E31EA1E-D07A-49D7-BB08-72579E3AD9B5}" srcOrd="0" destOrd="0" presId="urn:microsoft.com/office/officeart/2005/8/layout/hierarchy1"/>
    <dgm:cxn modelId="{00420052-FA33-4CAC-8C7F-98BCE8B3CAB9}" type="presOf" srcId="{B936DBB1-CA68-44BA-9E28-480F4A22C530}" destId="{D476895C-88C6-497B-A031-5909FF15ED13}" srcOrd="0" destOrd="0" presId="urn:microsoft.com/office/officeart/2005/8/layout/hierarchy1"/>
    <dgm:cxn modelId="{EBBF3941-8621-4D98-8E06-BB99EE1D4D7B}" type="presOf" srcId="{D68AD263-D583-49F6-AAEB-7313B6C1A714}" destId="{1ED2776C-E897-4E2B-AA21-20701F00263F}" srcOrd="0" destOrd="0" presId="urn:microsoft.com/office/officeart/2005/8/layout/hierarchy1"/>
    <dgm:cxn modelId="{B5E276FB-5E45-4F7F-A86A-9F93F181D327}" type="presOf" srcId="{AAE22EAD-7759-4D38-8CE6-CFB49A12BBD4}" destId="{10A8360B-9A44-4A59-BA75-DDF7D4B1B2B7}" srcOrd="0" destOrd="0" presId="urn:microsoft.com/office/officeart/2005/8/layout/hierarchy1"/>
    <dgm:cxn modelId="{F900B1A0-44C9-416A-85CE-075010542170}" type="presOf" srcId="{28F50ADF-1529-4EDA-BF03-76BD9CE40284}" destId="{B0A73EDC-F4DC-479D-9DCE-D1269BFAEEBA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EDBF0ADD-FA32-4194-8771-463707270495}" type="presOf" srcId="{7F3B583C-8180-43E2-8299-9C2B2CEF512D}" destId="{BF081213-A506-48C2-A272-D1E93C1D8026}" srcOrd="0" destOrd="0" presId="urn:microsoft.com/office/officeart/2005/8/layout/hierarchy1"/>
    <dgm:cxn modelId="{21B75E88-335B-4EF2-8BDB-69FE88010992}" type="presOf" srcId="{727F6E3E-C929-4793-902F-B3DFA4641EAB}" destId="{CCC56069-EBC0-4363-BF8C-37E2124D27F8}" srcOrd="0" destOrd="0" presId="urn:microsoft.com/office/officeart/2005/8/layout/hierarchy1"/>
    <dgm:cxn modelId="{11487306-AA91-46C2-84CB-C716F4D5F9A1}" type="presOf" srcId="{E65FB1DD-77BD-4199-B117-E86CCAA77982}" destId="{41533006-BA73-4EDB-BCF4-1E009609B7C7}" srcOrd="0" destOrd="0" presId="urn:microsoft.com/office/officeart/2005/8/layout/hierarchy1"/>
    <dgm:cxn modelId="{7F8F7A28-1C89-4A14-9C89-DD52C6033972}" type="presOf" srcId="{A14E0BCB-0255-45C9-AEF5-161F04F7B233}" destId="{B6B8353B-8932-4648-A54D-F317D1BE85EA}" srcOrd="0" destOrd="0" presId="urn:microsoft.com/office/officeart/2005/8/layout/hierarchy1"/>
    <dgm:cxn modelId="{12DED09B-9B65-4D3C-917A-A31382AA218E}" type="presOf" srcId="{ACC145D8-1F74-4AA6-92B4-6688B8F0A98B}" destId="{63660872-4339-421E-A76A-39D5BBB7467B}" srcOrd="0" destOrd="0" presId="urn:microsoft.com/office/officeart/2005/8/layout/hierarchy1"/>
    <dgm:cxn modelId="{913FFF7E-52C3-4CC8-A2B1-19DCDD23624E}" type="presOf" srcId="{00144D75-A70F-4FAB-8608-1BDB12410025}" destId="{35F65ED0-54DD-4976-8DD4-C64A490BF148}" srcOrd="0" destOrd="0" presId="urn:microsoft.com/office/officeart/2005/8/layout/hierarchy1"/>
    <dgm:cxn modelId="{34971EDD-F496-49B2-B21B-515BD10A21A9}" type="presOf" srcId="{75B2B2D0-714D-4C8F-9A3D-CCA41045BFA5}" destId="{6E73F18C-0131-42A5-AE4C-4A53BAC9804D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82CE6A43-C296-4E10-BB66-37F0870C33AD}" type="presOf" srcId="{15958A80-C87B-4295-935B-D5441386AB2A}" destId="{264777E4-83C7-4654-BE18-55F1D8CE12FB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338FF4C0-AD5A-40F3-9FCB-A0F6CCD6742E}" type="presOf" srcId="{7EE4120F-A673-4A4F-B858-FB25291641EA}" destId="{6CDA5B38-3B40-4176-8554-E5A8EE857FED}" srcOrd="0" destOrd="0" presId="urn:microsoft.com/office/officeart/2005/8/layout/hierarchy1"/>
    <dgm:cxn modelId="{ABBB7AF7-0DB1-47C9-9F8D-B4D3A0ABB83B}" type="presOf" srcId="{9CB560DA-DF2C-4E63-B0FE-34A4E0712466}" destId="{99A9A0C5-FF0E-4AD5-9ACA-6D5D63ECB501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D00BA729-8A72-45A7-8410-2CE4F7E5822D}" type="presOf" srcId="{7BE347B4-128C-4B0C-9BFA-1BAC5DAFEDB5}" destId="{F25038ED-0744-47FC-8007-1D4C61B45319}" srcOrd="0" destOrd="0" presId="urn:microsoft.com/office/officeart/2005/8/layout/hierarchy1"/>
    <dgm:cxn modelId="{2CEDF806-F4EF-4C5A-B46E-1B70DA3C39F1}" type="presOf" srcId="{D3E56642-83A5-4A51-9EDB-40ED8C744AEF}" destId="{EB0965C9-B7BF-47A2-9E9A-A3ED188AE0F6}" srcOrd="0" destOrd="0" presId="urn:microsoft.com/office/officeart/2005/8/layout/hierarchy1"/>
    <dgm:cxn modelId="{1E8E8442-AED0-426B-B921-B10ED3466324}" type="presOf" srcId="{8BE71B52-E9EF-470B-9F4E-9FE817960353}" destId="{9A9D497C-6874-48D5-8FDE-59C3762B9CB6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B1D854E0-177E-42FF-9D75-287FEE8A1AAB}" srcId="{E2E8278B-215B-4F0F-B86F-3D3BB1E3C0DF}" destId="{CDB5130D-77DA-47E7-89B5-DDAFEBD8B597}" srcOrd="1" destOrd="0" parTransId="{1590618B-2065-4AF0-A055-E36013E1571C}" sibTransId="{BE7D5DA9-466D-4F22-8FB9-3B650C046B7E}"/>
    <dgm:cxn modelId="{EECB4107-7A2D-4353-BF12-D489F27AD579}" type="presOf" srcId="{25408D9B-C3C9-4E01-941D-CA3FF169ECB3}" destId="{0CD4B9E2-D805-4802-AB77-2908B9622370}" srcOrd="0" destOrd="0" presId="urn:microsoft.com/office/officeart/2005/8/layout/hierarchy1"/>
    <dgm:cxn modelId="{28EB2128-E3DE-4BCE-86BC-C00F21A1BDFF}" type="presOf" srcId="{CDB5130D-77DA-47E7-89B5-DDAFEBD8B597}" destId="{12AE7E91-691A-43AE-9884-0504EAADC4CB}" srcOrd="0" destOrd="0" presId="urn:microsoft.com/office/officeart/2005/8/layout/hierarchy1"/>
    <dgm:cxn modelId="{75BD65E5-7454-4735-8245-A48378B371B1}" type="presOf" srcId="{68870446-C6F4-468C-8DC7-8224FA71B959}" destId="{6E9EEC93-44BE-4EB9-BA0B-0AE73CD1A941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2A93BF20-B329-41C2-B8A4-6D0469156B1F}" type="presParOf" srcId="{9A9D497C-6874-48D5-8FDE-59C3762B9CB6}" destId="{EB166BBC-DAB4-4FAD-93F1-0C48365B9D9B}" srcOrd="0" destOrd="0" presId="urn:microsoft.com/office/officeart/2005/8/layout/hierarchy1"/>
    <dgm:cxn modelId="{0120FB7C-358C-44F8-8F94-6E09EF73B77F}" type="presParOf" srcId="{EB166BBC-DAB4-4FAD-93F1-0C48365B9D9B}" destId="{588D667E-7026-471F-BBAA-996BE0646072}" srcOrd="0" destOrd="0" presId="urn:microsoft.com/office/officeart/2005/8/layout/hierarchy1"/>
    <dgm:cxn modelId="{CFEBEE8E-1759-4930-8339-3C75E3C83C6C}" type="presParOf" srcId="{588D667E-7026-471F-BBAA-996BE0646072}" destId="{B06906FC-FD4E-4905-89B7-A9B1861B87DF}" srcOrd="0" destOrd="0" presId="urn:microsoft.com/office/officeart/2005/8/layout/hierarchy1"/>
    <dgm:cxn modelId="{9BCB1046-5C80-44A9-9F1F-3DDC53D48FE8}" type="presParOf" srcId="{588D667E-7026-471F-BBAA-996BE0646072}" destId="{EB0965C9-B7BF-47A2-9E9A-A3ED188AE0F6}" srcOrd="1" destOrd="0" presId="urn:microsoft.com/office/officeart/2005/8/layout/hierarchy1"/>
    <dgm:cxn modelId="{38F27DE4-EC2D-4512-9559-3366BAA56609}" type="presParOf" srcId="{EB166BBC-DAB4-4FAD-93F1-0C48365B9D9B}" destId="{5B15B84A-564C-4B80-82E4-64411DADB998}" srcOrd="1" destOrd="0" presId="urn:microsoft.com/office/officeart/2005/8/layout/hierarchy1"/>
    <dgm:cxn modelId="{F092AFEA-0F9E-4C6C-A2A2-9D490C05BB36}" type="presParOf" srcId="{5B15B84A-564C-4B80-82E4-64411DADB998}" destId="{63660872-4339-421E-A76A-39D5BBB7467B}" srcOrd="0" destOrd="0" presId="urn:microsoft.com/office/officeart/2005/8/layout/hierarchy1"/>
    <dgm:cxn modelId="{E65CB0EB-7BE5-4CF8-A255-28271D61C354}" type="presParOf" srcId="{5B15B84A-564C-4B80-82E4-64411DADB998}" destId="{43779612-8393-4687-9734-9C7D2EDFC686}" srcOrd="1" destOrd="0" presId="urn:microsoft.com/office/officeart/2005/8/layout/hierarchy1"/>
    <dgm:cxn modelId="{D87C7765-9BD7-40FA-8036-25913D165901}" type="presParOf" srcId="{43779612-8393-4687-9734-9C7D2EDFC686}" destId="{F4002264-AA11-4825-8E6A-1EDB8A94B567}" srcOrd="0" destOrd="0" presId="urn:microsoft.com/office/officeart/2005/8/layout/hierarchy1"/>
    <dgm:cxn modelId="{BF818AC6-AD58-4741-830A-B74F1AC84F5A}" type="presParOf" srcId="{F4002264-AA11-4825-8E6A-1EDB8A94B567}" destId="{953E3338-2E09-4E17-9741-48135F402AD0}" srcOrd="0" destOrd="0" presId="urn:microsoft.com/office/officeart/2005/8/layout/hierarchy1"/>
    <dgm:cxn modelId="{C0EDE398-0B22-4093-9D45-77988232266F}" type="presParOf" srcId="{F4002264-AA11-4825-8E6A-1EDB8A94B567}" destId="{A5B54865-23C9-4CFC-8528-ED1C88828BD7}" srcOrd="1" destOrd="0" presId="urn:microsoft.com/office/officeart/2005/8/layout/hierarchy1"/>
    <dgm:cxn modelId="{B80396EA-429A-4E78-BF81-3A2BA1983D69}" type="presParOf" srcId="{43779612-8393-4687-9734-9C7D2EDFC686}" destId="{2838CCCF-5E5A-49DD-A0DF-2AB7CD44EAF4}" srcOrd="1" destOrd="0" presId="urn:microsoft.com/office/officeart/2005/8/layout/hierarchy1"/>
    <dgm:cxn modelId="{154EE52C-6858-4358-9398-3108A59495C0}" type="presParOf" srcId="{2838CCCF-5E5A-49DD-A0DF-2AB7CD44EAF4}" destId="{6E9EEC93-44BE-4EB9-BA0B-0AE73CD1A941}" srcOrd="0" destOrd="0" presId="urn:microsoft.com/office/officeart/2005/8/layout/hierarchy1"/>
    <dgm:cxn modelId="{26D5FFBC-3F7E-4A91-B27E-C17620187EF4}" type="presParOf" srcId="{2838CCCF-5E5A-49DD-A0DF-2AB7CD44EAF4}" destId="{75B8D73A-89AA-479F-825E-6AF854002943}" srcOrd="1" destOrd="0" presId="urn:microsoft.com/office/officeart/2005/8/layout/hierarchy1"/>
    <dgm:cxn modelId="{AE172748-6E98-4ECF-B012-F476F4955FC1}" type="presParOf" srcId="{75B8D73A-89AA-479F-825E-6AF854002943}" destId="{86E7F458-08BB-4B50-978F-C6126AA0FD0C}" srcOrd="0" destOrd="0" presId="urn:microsoft.com/office/officeart/2005/8/layout/hierarchy1"/>
    <dgm:cxn modelId="{97DC0AA6-7957-4FD5-9FC3-2E2EF4758CFF}" type="presParOf" srcId="{86E7F458-08BB-4B50-978F-C6126AA0FD0C}" destId="{593F1033-3DE4-481E-BFFF-209CC69ED8B1}" srcOrd="0" destOrd="0" presId="urn:microsoft.com/office/officeart/2005/8/layout/hierarchy1"/>
    <dgm:cxn modelId="{F9FB666F-BFFC-4075-B8EA-856DC5BEE00C}" type="presParOf" srcId="{86E7F458-08BB-4B50-978F-C6126AA0FD0C}" destId="{35F65ED0-54DD-4976-8DD4-C64A490BF148}" srcOrd="1" destOrd="0" presId="urn:microsoft.com/office/officeart/2005/8/layout/hierarchy1"/>
    <dgm:cxn modelId="{8B9EE86B-09AB-4595-9B45-D6F8B9832F52}" type="presParOf" srcId="{75B8D73A-89AA-479F-825E-6AF854002943}" destId="{17AE1ECB-EF0A-4B7A-8282-3924AC2527E1}" srcOrd="1" destOrd="0" presId="urn:microsoft.com/office/officeart/2005/8/layout/hierarchy1"/>
    <dgm:cxn modelId="{38F32AED-62AC-46EA-A184-13B0026E2B26}" type="presParOf" srcId="{17AE1ECB-EF0A-4B7A-8282-3924AC2527E1}" destId="{1ED2776C-E897-4E2B-AA21-20701F00263F}" srcOrd="0" destOrd="0" presId="urn:microsoft.com/office/officeart/2005/8/layout/hierarchy1"/>
    <dgm:cxn modelId="{CCE95B96-F600-43F4-9260-9A8C25E5A119}" type="presParOf" srcId="{17AE1ECB-EF0A-4B7A-8282-3924AC2527E1}" destId="{17E34690-F7A8-438E-BDAB-B08CF6A0E7F6}" srcOrd="1" destOrd="0" presId="urn:microsoft.com/office/officeart/2005/8/layout/hierarchy1"/>
    <dgm:cxn modelId="{693F9033-0EC5-4C26-B0F0-65E000ACE305}" type="presParOf" srcId="{17E34690-F7A8-438E-BDAB-B08CF6A0E7F6}" destId="{1B0D4907-89CA-420A-BC95-9E144DA9D940}" srcOrd="0" destOrd="0" presId="urn:microsoft.com/office/officeart/2005/8/layout/hierarchy1"/>
    <dgm:cxn modelId="{8AE7758D-F70C-424C-B95B-A8C9FA610E99}" type="presParOf" srcId="{1B0D4907-89CA-420A-BC95-9E144DA9D940}" destId="{CF006496-80F5-4893-8B96-9D86371F0E18}" srcOrd="0" destOrd="0" presId="urn:microsoft.com/office/officeart/2005/8/layout/hierarchy1"/>
    <dgm:cxn modelId="{CF290996-96BF-40C9-9813-242C955BC8D8}" type="presParOf" srcId="{1B0D4907-89CA-420A-BC95-9E144DA9D940}" destId="{E82AB148-797E-4CF9-9664-3A9CE27604B8}" srcOrd="1" destOrd="0" presId="urn:microsoft.com/office/officeart/2005/8/layout/hierarchy1"/>
    <dgm:cxn modelId="{614AD4AA-4C22-4376-BA4E-DF9923245EC3}" type="presParOf" srcId="{17E34690-F7A8-438E-BDAB-B08CF6A0E7F6}" destId="{B2EEFEE5-AC15-4A0A-B874-8F3B643FD696}" srcOrd="1" destOrd="0" presId="urn:microsoft.com/office/officeart/2005/8/layout/hierarchy1"/>
    <dgm:cxn modelId="{85D278EB-150A-4915-8F8D-0AC3E187D06F}" type="presParOf" srcId="{17AE1ECB-EF0A-4B7A-8282-3924AC2527E1}" destId="{D476895C-88C6-497B-A031-5909FF15ED13}" srcOrd="2" destOrd="0" presId="urn:microsoft.com/office/officeart/2005/8/layout/hierarchy1"/>
    <dgm:cxn modelId="{019661A4-07DE-4150-886A-4DA7360C3629}" type="presParOf" srcId="{17AE1ECB-EF0A-4B7A-8282-3924AC2527E1}" destId="{7A995093-358C-405C-A60A-4807F96328E0}" srcOrd="3" destOrd="0" presId="urn:microsoft.com/office/officeart/2005/8/layout/hierarchy1"/>
    <dgm:cxn modelId="{5861FE55-C1E4-4F12-85B0-0F5B7BCCFB43}" type="presParOf" srcId="{7A995093-358C-405C-A60A-4807F96328E0}" destId="{F73A7E89-FBAF-4B8C-B535-4A64D7652E1B}" srcOrd="0" destOrd="0" presId="urn:microsoft.com/office/officeart/2005/8/layout/hierarchy1"/>
    <dgm:cxn modelId="{10B141DF-4E3D-46FE-AF19-48C4AF143BE7}" type="presParOf" srcId="{F73A7E89-FBAF-4B8C-B535-4A64D7652E1B}" destId="{C550AF9B-ACA0-47E6-96DC-DF9A292EEEB2}" srcOrd="0" destOrd="0" presId="urn:microsoft.com/office/officeart/2005/8/layout/hierarchy1"/>
    <dgm:cxn modelId="{FCC7CA5A-1B84-4309-80C0-E90378B25561}" type="presParOf" srcId="{F73A7E89-FBAF-4B8C-B535-4A64D7652E1B}" destId="{F25038ED-0744-47FC-8007-1D4C61B45319}" srcOrd="1" destOrd="0" presId="urn:microsoft.com/office/officeart/2005/8/layout/hierarchy1"/>
    <dgm:cxn modelId="{360D46CD-F490-4625-A89A-4F7A0D13E092}" type="presParOf" srcId="{7A995093-358C-405C-A60A-4807F96328E0}" destId="{E2362B20-7185-4479-81C8-EF8726FE2417}" srcOrd="1" destOrd="0" presId="urn:microsoft.com/office/officeart/2005/8/layout/hierarchy1"/>
    <dgm:cxn modelId="{67697EB8-4DD8-432A-9B0F-223C0BF62895}" type="presParOf" srcId="{2838CCCF-5E5A-49DD-A0DF-2AB7CD44EAF4}" destId="{10A8360B-9A44-4A59-BA75-DDF7D4B1B2B7}" srcOrd="2" destOrd="0" presId="urn:microsoft.com/office/officeart/2005/8/layout/hierarchy1"/>
    <dgm:cxn modelId="{C8941AF9-D2D0-436A-90CE-443C1555917B}" type="presParOf" srcId="{2838CCCF-5E5A-49DD-A0DF-2AB7CD44EAF4}" destId="{DFA9C0B7-131E-42BE-9ED8-83AC8B8C197C}" srcOrd="3" destOrd="0" presId="urn:microsoft.com/office/officeart/2005/8/layout/hierarchy1"/>
    <dgm:cxn modelId="{9FD6AF1F-3D41-4F3B-AE8F-C0DD3A4C052B}" type="presParOf" srcId="{DFA9C0B7-131E-42BE-9ED8-83AC8B8C197C}" destId="{863EDE4D-784F-4AEC-891F-8F080DCA419B}" srcOrd="0" destOrd="0" presId="urn:microsoft.com/office/officeart/2005/8/layout/hierarchy1"/>
    <dgm:cxn modelId="{67A11BE3-9E35-4A88-9AD4-B0C8E5B31806}" type="presParOf" srcId="{863EDE4D-784F-4AEC-891F-8F080DCA419B}" destId="{1AA123EF-FA2C-425D-8813-311BD31F05CA}" srcOrd="0" destOrd="0" presId="urn:microsoft.com/office/officeart/2005/8/layout/hierarchy1"/>
    <dgm:cxn modelId="{60FD7718-2F17-432C-ACF5-AB05E7F756EF}" type="presParOf" srcId="{863EDE4D-784F-4AEC-891F-8F080DCA419B}" destId="{99A9A0C5-FF0E-4AD5-9ACA-6D5D63ECB501}" srcOrd="1" destOrd="0" presId="urn:microsoft.com/office/officeart/2005/8/layout/hierarchy1"/>
    <dgm:cxn modelId="{34F8AA86-D881-465A-987C-B92EAE2D9C2B}" type="presParOf" srcId="{DFA9C0B7-131E-42BE-9ED8-83AC8B8C197C}" destId="{8EA43225-AECE-4547-B598-7355BEB82ABB}" srcOrd="1" destOrd="0" presId="urn:microsoft.com/office/officeart/2005/8/layout/hierarchy1"/>
    <dgm:cxn modelId="{C38FF245-974A-48F0-9DAB-CB33B8374C1A}" type="presParOf" srcId="{8EA43225-AECE-4547-B598-7355BEB82ABB}" destId="{B6B8353B-8932-4648-A54D-F317D1BE85EA}" srcOrd="0" destOrd="0" presId="urn:microsoft.com/office/officeart/2005/8/layout/hierarchy1"/>
    <dgm:cxn modelId="{8310524B-6EDB-4E52-A6B1-FC303C099549}" type="presParOf" srcId="{8EA43225-AECE-4547-B598-7355BEB82ABB}" destId="{2043FC58-D116-441F-AE1E-51DFC2226424}" srcOrd="1" destOrd="0" presId="urn:microsoft.com/office/officeart/2005/8/layout/hierarchy1"/>
    <dgm:cxn modelId="{AC5EF032-3CED-4F5E-A48B-63B6DACB1B6B}" type="presParOf" srcId="{2043FC58-D116-441F-AE1E-51DFC2226424}" destId="{EB3D332B-2783-4ED6-8C91-E3FE09CFB8FF}" srcOrd="0" destOrd="0" presId="urn:microsoft.com/office/officeart/2005/8/layout/hierarchy1"/>
    <dgm:cxn modelId="{C9BDBDAC-6FE3-4222-99E2-4D1CB66125C0}" type="presParOf" srcId="{EB3D332B-2783-4ED6-8C91-E3FE09CFB8FF}" destId="{833DF4AF-EB4F-4C0C-A89E-B0434265F55D}" srcOrd="0" destOrd="0" presId="urn:microsoft.com/office/officeart/2005/8/layout/hierarchy1"/>
    <dgm:cxn modelId="{AF668F83-3523-4766-B0DB-F0535522A050}" type="presParOf" srcId="{EB3D332B-2783-4ED6-8C91-E3FE09CFB8FF}" destId="{0CD4B9E2-D805-4802-AB77-2908B9622370}" srcOrd="1" destOrd="0" presId="urn:microsoft.com/office/officeart/2005/8/layout/hierarchy1"/>
    <dgm:cxn modelId="{8A3A010C-40BC-4291-9DBB-753F6902766F}" type="presParOf" srcId="{2043FC58-D116-441F-AE1E-51DFC2226424}" destId="{893E2A57-32C1-4A2D-A170-72C28DA32803}" srcOrd="1" destOrd="0" presId="urn:microsoft.com/office/officeart/2005/8/layout/hierarchy1"/>
    <dgm:cxn modelId="{EE0BA279-AB92-40AA-93D5-C4E10C487E6A}" type="presParOf" srcId="{8EA43225-AECE-4547-B598-7355BEB82ABB}" destId="{B0A73EDC-F4DC-479D-9DCE-D1269BFAEEBA}" srcOrd="2" destOrd="0" presId="urn:microsoft.com/office/officeart/2005/8/layout/hierarchy1"/>
    <dgm:cxn modelId="{C897ACE6-AC90-4545-BECE-B2D1514EB838}" type="presParOf" srcId="{8EA43225-AECE-4547-B598-7355BEB82ABB}" destId="{1BC2FD01-7558-41E6-B095-A8A579C4638F}" srcOrd="3" destOrd="0" presId="urn:microsoft.com/office/officeart/2005/8/layout/hierarchy1"/>
    <dgm:cxn modelId="{C97A9B79-F1D6-4E88-9176-4AB1134C131B}" type="presParOf" srcId="{1BC2FD01-7558-41E6-B095-A8A579C4638F}" destId="{82680BCF-354B-413F-AD55-90E788DD14F4}" srcOrd="0" destOrd="0" presId="urn:microsoft.com/office/officeart/2005/8/layout/hierarchy1"/>
    <dgm:cxn modelId="{AB786AA8-7BBA-42E5-82D4-48DF50596B82}" type="presParOf" srcId="{82680BCF-354B-413F-AD55-90E788DD14F4}" destId="{2E6860C5-9269-403F-9368-68A0E72B83B2}" srcOrd="0" destOrd="0" presId="urn:microsoft.com/office/officeart/2005/8/layout/hierarchy1"/>
    <dgm:cxn modelId="{D887A67B-516C-469C-81A4-1BA206BC2B91}" type="presParOf" srcId="{82680BCF-354B-413F-AD55-90E788DD14F4}" destId="{EE88CD6A-A261-410D-9882-5FCB7C11FCEE}" srcOrd="1" destOrd="0" presId="urn:microsoft.com/office/officeart/2005/8/layout/hierarchy1"/>
    <dgm:cxn modelId="{E4C6A31A-D3C3-48A2-880F-E182C6E8BEDA}" type="presParOf" srcId="{1BC2FD01-7558-41E6-B095-A8A579C4638F}" destId="{6A7B17E6-5EE7-45AA-A0DF-23B6A8DAD386}" srcOrd="1" destOrd="0" presId="urn:microsoft.com/office/officeart/2005/8/layout/hierarchy1"/>
    <dgm:cxn modelId="{F2720E12-F75B-4035-ACF4-B3B4FB02B8B0}" type="presParOf" srcId="{5B15B84A-564C-4B80-82E4-64411DADB998}" destId="{264777E4-83C7-4654-BE18-55F1D8CE12FB}" srcOrd="2" destOrd="0" presId="urn:microsoft.com/office/officeart/2005/8/layout/hierarchy1"/>
    <dgm:cxn modelId="{B9F5B218-49FD-4B93-8AA0-FF167615F874}" type="presParOf" srcId="{5B15B84A-564C-4B80-82E4-64411DADB998}" destId="{E63C6EF7-EFDC-4B20-9F79-9CE538FB1DC5}" srcOrd="3" destOrd="0" presId="urn:microsoft.com/office/officeart/2005/8/layout/hierarchy1"/>
    <dgm:cxn modelId="{C61B8FEC-0C8A-4A62-9B11-1715A26EB48D}" type="presParOf" srcId="{E63C6EF7-EFDC-4B20-9F79-9CE538FB1DC5}" destId="{334851FD-7928-4698-B8D1-725A32270351}" srcOrd="0" destOrd="0" presId="urn:microsoft.com/office/officeart/2005/8/layout/hierarchy1"/>
    <dgm:cxn modelId="{2612FC35-7995-46AD-974F-B9150DCF0AC2}" type="presParOf" srcId="{334851FD-7928-4698-B8D1-725A32270351}" destId="{10C09F43-8751-4A57-B39F-5714BACA2AAF}" srcOrd="0" destOrd="0" presId="urn:microsoft.com/office/officeart/2005/8/layout/hierarchy1"/>
    <dgm:cxn modelId="{2B979721-CBB6-4227-B83E-4C66103A6A04}" type="presParOf" srcId="{334851FD-7928-4698-B8D1-725A32270351}" destId="{42F0EA06-4B18-4BB3-99D1-CCE1E06708E6}" srcOrd="1" destOrd="0" presId="urn:microsoft.com/office/officeart/2005/8/layout/hierarchy1"/>
    <dgm:cxn modelId="{D35B4399-96B1-4080-AF8C-E9A445A8F441}" type="presParOf" srcId="{E63C6EF7-EFDC-4B20-9F79-9CE538FB1DC5}" destId="{F61F7FC5-828C-4C75-B343-20A01C225923}" srcOrd="1" destOrd="0" presId="urn:microsoft.com/office/officeart/2005/8/layout/hierarchy1"/>
    <dgm:cxn modelId="{F142BED4-1B68-4B30-8E77-E480A1CA31D6}" type="presParOf" srcId="{F61F7FC5-828C-4C75-B343-20A01C225923}" destId="{6CDA5B38-3B40-4176-8554-E5A8EE857FED}" srcOrd="0" destOrd="0" presId="urn:microsoft.com/office/officeart/2005/8/layout/hierarchy1"/>
    <dgm:cxn modelId="{3A899C31-7873-46E2-99FB-9DBBA6E2373F}" type="presParOf" srcId="{F61F7FC5-828C-4C75-B343-20A01C225923}" destId="{8F42E486-FEBF-404D-B042-65AE4C73B0A0}" srcOrd="1" destOrd="0" presId="urn:microsoft.com/office/officeart/2005/8/layout/hierarchy1"/>
    <dgm:cxn modelId="{F5086AD2-F852-407F-B898-76A8879866DD}" type="presParOf" srcId="{8F42E486-FEBF-404D-B042-65AE4C73B0A0}" destId="{590D044D-359A-45F2-A312-311E404F72A1}" srcOrd="0" destOrd="0" presId="urn:microsoft.com/office/officeart/2005/8/layout/hierarchy1"/>
    <dgm:cxn modelId="{0F1FC777-34C9-45A7-B500-42FAA729F411}" type="presParOf" srcId="{590D044D-359A-45F2-A312-311E404F72A1}" destId="{02A46D35-811E-4E78-AFD8-9E0E352784BA}" srcOrd="0" destOrd="0" presId="urn:microsoft.com/office/officeart/2005/8/layout/hierarchy1"/>
    <dgm:cxn modelId="{87F3B0D9-2EC4-47CC-9BB8-0F39BBA439F6}" type="presParOf" srcId="{590D044D-359A-45F2-A312-311E404F72A1}" destId="{372BE2C8-58F4-460F-A9C6-71C8629EAAFD}" srcOrd="1" destOrd="0" presId="urn:microsoft.com/office/officeart/2005/8/layout/hierarchy1"/>
    <dgm:cxn modelId="{D2F57315-C21C-4264-AFE8-0C38B7FBE95F}" type="presParOf" srcId="{8F42E486-FEBF-404D-B042-65AE4C73B0A0}" destId="{A2E028F7-8037-4D12-8F10-D0F3943C5E6D}" srcOrd="1" destOrd="0" presId="urn:microsoft.com/office/officeart/2005/8/layout/hierarchy1"/>
    <dgm:cxn modelId="{869A0EBD-4335-451A-91A2-F8F56D56B448}" type="presParOf" srcId="{A2E028F7-8037-4D12-8F10-D0F3943C5E6D}" destId="{6E73F18C-0131-42A5-AE4C-4A53BAC9804D}" srcOrd="0" destOrd="0" presId="urn:microsoft.com/office/officeart/2005/8/layout/hierarchy1"/>
    <dgm:cxn modelId="{A20C90CB-1BCC-45ED-82AA-AB8F74507CD2}" type="presParOf" srcId="{A2E028F7-8037-4D12-8F10-D0F3943C5E6D}" destId="{2BC400C7-A4E7-432A-90AB-8C8881DAB991}" srcOrd="1" destOrd="0" presId="urn:microsoft.com/office/officeart/2005/8/layout/hierarchy1"/>
    <dgm:cxn modelId="{E6233C00-AF0E-4E28-AC60-3EFA4CDC0CB2}" type="presParOf" srcId="{2BC400C7-A4E7-432A-90AB-8C8881DAB991}" destId="{C6A6AB91-F84D-4338-B648-E8F7AF79A292}" srcOrd="0" destOrd="0" presId="urn:microsoft.com/office/officeart/2005/8/layout/hierarchy1"/>
    <dgm:cxn modelId="{2066BCEF-49C4-48CB-B993-BA17293AD9D7}" type="presParOf" srcId="{C6A6AB91-F84D-4338-B648-E8F7AF79A292}" destId="{C926D736-9A86-4F28-915F-0EC5E189E422}" srcOrd="0" destOrd="0" presId="urn:microsoft.com/office/officeart/2005/8/layout/hierarchy1"/>
    <dgm:cxn modelId="{4BC16A56-B8DC-4F94-83F3-B51B8C00D014}" type="presParOf" srcId="{C6A6AB91-F84D-4338-B648-E8F7AF79A292}" destId="{4CE5C886-75FA-4FFD-82B4-18F3F50C1AEA}" srcOrd="1" destOrd="0" presId="urn:microsoft.com/office/officeart/2005/8/layout/hierarchy1"/>
    <dgm:cxn modelId="{3B1B4BE4-1D18-45CE-853F-A676653A4E86}" type="presParOf" srcId="{2BC400C7-A4E7-432A-90AB-8C8881DAB991}" destId="{29E7DBE4-3712-43C2-8968-56C9C823BE62}" srcOrd="1" destOrd="0" presId="urn:microsoft.com/office/officeart/2005/8/layout/hierarchy1"/>
    <dgm:cxn modelId="{7A677294-ADF8-4F71-B164-6692E02E80FD}" type="presParOf" srcId="{A2E028F7-8037-4D12-8F10-D0F3943C5E6D}" destId="{D6B13B94-F4AF-40FD-89F5-A6A96C6436D1}" srcOrd="2" destOrd="0" presId="urn:microsoft.com/office/officeart/2005/8/layout/hierarchy1"/>
    <dgm:cxn modelId="{C78F227F-5E13-4195-A2DE-79467B39E7FD}" type="presParOf" srcId="{A2E028F7-8037-4D12-8F10-D0F3943C5E6D}" destId="{1C281C73-DEAD-40C6-84F3-E59382EE8F3D}" srcOrd="3" destOrd="0" presId="urn:microsoft.com/office/officeart/2005/8/layout/hierarchy1"/>
    <dgm:cxn modelId="{D9FC1A4C-32E0-467E-9C2B-9FEE62D65026}" type="presParOf" srcId="{1C281C73-DEAD-40C6-84F3-E59382EE8F3D}" destId="{5156A724-509E-4AE2-954A-250CC466280C}" srcOrd="0" destOrd="0" presId="urn:microsoft.com/office/officeart/2005/8/layout/hierarchy1"/>
    <dgm:cxn modelId="{D81362E2-5674-4B29-88CA-74BF4B11B73E}" type="presParOf" srcId="{5156A724-509E-4AE2-954A-250CC466280C}" destId="{EB52759D-C134-4C37-9A5D-D1CA70675262}" srcOrd="0" destOrd="0" presId="urn:microsoft.com/office/officeart/2005/8/layout/hierarchy1"/>
    <dgm:cxn modelId="{9CD8E12B-8479-49D4-A555-50F47EC1079A}" type="presParOf" srcId="{5156A724-509E-4AE2-954A-250CC466280C}" destId="{12AE7E91-691A-43AE-9884-0504EAADC4CB}" srcOrd="1" destOrd="0" presId="urn:microsoft.com/office/officeart/2005/8/layout/hierarchy1"/>
    <dgm:cxn modelId="{6FED70F6-DBCC-43AD-99D5-7E3991C4091D}" type="presParOf" srcId="{1C281C73-DEAD-40C6-84F3-E59382EE8F3D}" destId="{4635818B-2958-45EB-BEDE-B557BFE7A8B8}" srcOrd="1" destOrd="0" presId="urn:microsoft.com/office/officeart/2005/8/layout/hierarchy1"/>
    <dgm:cxn modelId="{761F7342-9E47-46F4-8EF9-6AE1AB7DF24E}" type="presParOf" srcId="{F61F7FC5-828C-4C75-B343-20A01C225923}" destId="{12E05AA5-2DAC-40C8-B606-F383BEF06B87}" srcOrd="2" destOrd="0" presId="urn:microsoft.com/office/officeart/2005/8/layout/hierarchy1"/>
    <dgm:cxn modelId="{33FAF20D-A3EE-4884-81A7-E62E2D0C0889}" type="presParOf" srcId="{F61F7FC5-828C-4C75-B343-20A01C225923}" destId="{EEA8C5BB-6724-4D88-93B0-E9524E39A849}" srcOrd="3" destOrd="0" presId="urn:microsoft.com/office/officeart/2005/8/layout/hierarchy1"/>
    <dgm:cxn modelId="{7A4E09C1-7937-40DF-91FA-44DBF079A70C}" type="presParOf" srcId="{EEA8C5BB-6724-4D88-93B0-E9524E39A849}" destId="{8DDBE820-0EB3-4217-AC64-879F6D9897AB}" srcOrd="0" destOrd="0" presId="urn:microsoft.com/office/officeart/2005/8/layout/hierarchy1"/>
    <dgm:cxn modelId="{BC1E3132-510C-48EE-BB24-5FB779932FE7}" type="presParOf" srcId="{8DDBE820-0EB3-4217-AC64-879F6D9897AB}" destId="{0E4A2170-54DA-4859-A0C3-12E663C62249}" srcOrd="0" destOrd="0" presId="urn:microsoft.com/office/officeart/2005/8/layout/hierarchy1"/>
    <dgm:cxn modelId="{126B297C-C00B-4165-9955-72FC8C379CB5}" type="presParOf" srcId="{8DDBE820-0EB3-4217-AC64-879F6D9897AB}" destId="{4E31EA1E-D07A-49D7-BB08-72579E3AD9B5}" srcOrd="1" destOrd="0" presId="urn:microsoft.com/office/officeart/2005/8/layout/hierarchy1"/>
    <dgm:cxn modelId="{2B238D72-FE48-45CF-AB83-09A4C72A7542}" type="presParOf" srcId="{EEA8C5BB-6724-4D88-93B0-E9524E39A849}" destId="{3A903164-190D-41AE-8481-3C716DE379C5}" srcOrd="1" destOrd="0" presId="urn:microsoft.com/office/officeart/2005/8/layout/hierarchy1"/>
    <dgm:cxn modelId="{81629189-E05F-43AE-8374-2C91E6C20616}" type="presParOf" srcId="{3A903164-190D-41AE-8481-3C716DE379C5}" destId="{CCC56069-EBC0-4363-BF8C-37E2124D27F8}" srcOrd="0" destOrd="0" presId="urn:microsoft.com/office/officeart/2005/8/layout/hierarchy1"/>
    <dgm:cxn modelId="{78F68F00-FEA3-47AE-845F-16FAE1D1B9D2}" type="presParOf" srcId="{3A903164-190D-41AE-8481-3C716DE379C5}" destId="{062A691B-C5FF-4797-848C-D58248647E77}" srcOrd="1" destOrd="0" presId="urn:microsoft.com/office/officeart/2005/8/layout/hierarchy1"/>
    <dgm:cxn modelId="{AC374235-2922-4AB6-A9BC-FED53F0AC013}" type="presParOf" srcId="{062A691B-C5FF-4797-848C-D58248647E77}" destId="{41CCD88D-DB87-42C9-8322-1122FBC331F3}" srcOrd="0" destOrd="0" presId="urn:microsoft.com/office/officeart/2005/8/layout/hierarchy1"/>
    <dgm:cxn modelId="{00189244-BF47-4577-8331-ED7575D3E993}" type="presParOf" srcId="{41CCD88D-DB87-42C9-8322-1122FBC331F3}" destId="{2D8AAC62-3B2B-4B1D-9FC8-AB763354FCAD}" srcOrd="0" destOrd="0" presId="urn:microsoft.com/office/officeart/2005/8/layout/hierarchy1"/>
    <dgm:cxn modelId="{5D4C7EF7-DAFE-406F-8324-D287EB0875DF}" type="presParOf" srcId="{41CCD88D-DB87-42C9-8322-1122FBC331F3}" destId="{BF081213-A506-48C2-A272-D1E93C1D8026}" srcOrd="1" destOrd="0" presId="urn:microsoft.com/office/officeart/2005/8/layout/hierarchy1"/>
    <dgm:cxn modelId="{27CA3A2D-20BB-4B86-ADCA-1F49FDCEB392}" type="presParOf" srcId="{062A691B-C5FF-4797-848C-D58248647E77}" destId="{8BAE88C8-6D8F-4D32-BC53-C7E37E483ABE}" srcOrd="1" destOrd="0" presId="urn:microsoft.com/office/officeart/2005/8/layout/hierarchy1"/>
    <dgm:cxn modelId="{4ED90DB9-C3A4-49F0-AE9C-2DF3FC313798}" type="presParOf" srcId="{3A903164-190D-41AE-8481-3C716DE379C5}" destId="{41533006-BA73-4EDB-BCF4-1E009609B7C7}" srcOrd="2" destOrd="0" presId="urn:microsoft.com/office/officeart/2005/8/layout/hierarchy1"/>
    <dgm:cxn modelId="{7541F25E-6856-402B-AF32-FE9F79582968}" type="presParOf" srcId="{3A903164-190D-41AE-8481-3C716DE379C5}" destId="{84F99CB1-426B-4DB6-B543-9E967D8A715F}" srcOrd="3" destOrd="0" presId="urn:microsoft.com/office/officeart/2005/8/layout/hierarchy1"/>
    <dgm:cxn modelId="{7829C1CF-9456-461A-8660-1255F30FC66B}" type="presParOf" srcId="{84F99CB1-426B-4DB6-B543-9E967D8A715F}" destId="{134E53A4-C0F7-4EB1-9108-15BEBF3BF3B4}" srcOrd="0" destOrd="0" presId="urn:microsoft.com/office/officeart/2005/8/layout/hierarchy1"/>
    <dgm:cxn modelId="{B4C0CE9C-C13A-44DB-896F-FC39DAE67898}" type="presParOf" srcId="{134E53A4-C0F7-4EB1-9108-15BEBF3BF3B4}" destId="{306649D4-7C53-49C3-8936-936E999BD6F9}" srcOrd="0" destOrd="0" presId="urn:microsoft.com/office/officeart/2005/8/layout/hierarchy1"/>
    <dgm:cxn modelId="{6CE462F5-5C45-4432-B7E1-FAD095D56BE3}" type="presParOf" srcId="{134E53A4-C0F7-4EB1-9108-15BEBF3BF3B4}" destId="{9435B915-2C06-4371-966B-2CB3EE9EC877}" srcOrd="1" destOrd="0" presId="urn:microsoft.com/office/officeart/2005/8/layout/hierarchy1"/>
    <dgm:cxn modelId="{ADBB36E8-71BA-4F7C-8C92-F5C6A836379A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/>
      <dgm:spPr>
        <a:noFill/>
      </dgm:spPr>
      <dgm:t>
        <a:bodyPr/>
        <a:lstStyle/>
        <a:p>
          <a:endParaRPr lang="fr-FR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>
        <a:noFill/>
      </dgm:spPr>
      <dgm:t>
        <a:bodyPr/>
        <a:lstStyle/>
        <a:p>
          <a:endParaRPr lang="fr-FR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>
        <a:noFill/>
      </dgm:spPr>
      <dgm:t>
        <a:bodyPr/>
        <a:lstStyle/>
        <a:p>
          <a:endParaRPr lang="fr-FR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>
        <a:noFill/>
      </dgm:spPr>
      <dgm:t>
        <a:bodyPr/>
        <a:lstStyle/>
        <a:p>
          <a:endParaRPr lang="fr-FR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>
        <a:noFill/>
      </dgm:spPr>
      <dgm:t>
        <a:bodyPr/>
        <a:lstStyle/>
        <a:p>
          <a:endParaRPr lang="fr-FR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/>
      <dgm:spPr/>
      <dgm:t>
        <a:bodyPr/>
        <a:lstStyle/>
        <a:p>
          <a:endParaRPr lang="fr-FR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solidFill>
          <a:srgbClr val="FF0000"/>
        </a:solidFill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2257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2728E33F-2621-4846-AB39-4FD042FECE3E}" type="presOf" srcId="{3C1F7614-9325-44C8-AB82-69245C46E13A}" destId="{E82AB148-797E-4CF9-9664-3A9CE27604B8}" srcOrd="0" destOrd="0" presId="urn:microsoft.com/office/officeart/2005/8/layout/hierarchy1"/>
    <dgm:cxn modelId="{DDD19FCE-EE29-40B5-AFF4-F0CDC954EDCB}" type="presOf" srcId="{7EE4120F-A673-4A4F-B858-FB25291641EA}" destId="{6CDA5B38-3B40-4176-8554-E5A8EE857FED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49FF3CDB-968D-464F-9875-CB540878BD5B}" type="presOf" srcId="{D3E56642-83A5-4A51-9EDB-40ED8C744AEF}" destId="{EB0965C9-B7BF-47A2-9E9A-A3ED188AE0F6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40F0D0E-3335-48ED-99D5-B339571299A8}" type="presOf" srcId="{E2E8278B-215B-4F0F-B86F-3D3BB1E3C0DF}" destId="{372BE2C8-58F4-460F-A9C6-71C8629EAAFD}" srcOrd="0" destOrd="0" presId="urn:microsoft.com/office/officeart/2005/8/layout/hierarchy1"/>
    <dgm:cxn modelId="{19FE8F5C-C11F-4329-9FB6-E498D72E5C24}" type="presOf" srcId="{75B2B2D0-714D-4C8F-9A3D-CCA41045BFA5}" destId="{6E73F18C-0131-42A5-AE4C-4A53BAC9804D}" srcOrd="0" destOrd="0" presId="urn:microsoft.com/office/officeart/2005/8/layout/hierarchy1"/>
    <dgm:cxn modelId="{6658336B-D5D4-4597-A73A-9A7CF2519DF2}" type="presOf" srcId="{727F6E3E-C929-4793-902F-B3DFA4641EAB}" destId="{CCC56069-EBC0-4363-BF8C-37E2124D27F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54031BF7-EA35-41BD-8808-6E05DCC8FE2D}" type="presOf" srcId="{F0B133F6-B8F1-4791-865B-1DCDCF8A2ECD}" destId="{4539A81B-2F0E-4D6C-8474-B09F417D713A}" srcOrd="0" destOrd="0" presId="urn:microsoft.com/office/officeart/2005/8/layout/hierarchy1"/>
    <dgm:cxn modelId="{EE3409C9-ADE3-40BB-BC2D-6F0293C36AF1}" type="presOf" srcId="{00144D75-A70F-4FAB-8608-1BDB12410025}" destId="{35F65ED0-54DD-4976-8DD4-C64A490BF148}" srcOrd="0" destOrd="0" presId="urn:microsoft.com/office/officeart/2005/8/layout/hierarchy1"/>
    <dgm:cxn modelId="{7927D07F-576E-4B35-BCB7-D624734BDF07}" type="presOf" srcId="{9D63E110-24B4-4E24-AD5A-3135B452F174}" destId="{63FFFD77-5A0D-44AE-BF11-63B172AF1E0C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FCDD9B13-B393-429A-B06D-3A970873EE22}" type="presOf" srcId="{AAE22EAD-7759-4D38-8CE6-CFB49A12BBD4}" destId="{10A8360B-9A44-4A59-BA75-DDF7D4B1B2B7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F1F65874-AB49-4CC1-AC25-16150104F6CF}" type="presOf" srcId="{A14E0BCB-0255-45C9-AEF5-161F04F7B233}" destId="{B6B8353B-8932-4648-A54D-F317D1BE85EA}" srcOrd="0" destOrd="0" presId="urn:microsoft.com/office/officeart/2005/8/layout/hierarchy1"/>
    <dgm:cxn modelId="{C31E9F28-164D-4859-A69F-200A6FF8D510}" type="presOf" srcId="{ACC145D8-1F74-4AA6-92B4-6688B8F0A98B}" destId="{63660872-4339-421E-A76A-39D5BBB7467B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FFC04FCB-77B2-444B-8B30-071C1E4F933B}" type="presOf" srcId="{108E652A-3DE6-4F26-AB83-1869A2D1B395}" destId="{9435B915-2C06-4371-966B-2CB3EE9EC877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C5622548-09A9-47A8-8BB3-4E3D3CB80736}" type="presOf" srcId="{D68AD263-D583-49F6-AAEB-7313B6C1A714}" destId="{1ED2776C-E897-4E2B-AA21-20701F00263F}" srcOrd="0" destOrd="0" presId="urn:microsoft.com/office/officeart/2005/8/layout/hierarchy1"/>
    <dgm:cxn modelId="{CE2B3DA2-47C3-4D3C-931D-BE7D15C1C048}" type="presOf" srcId="{E65FB1DD-77BD-4199-B117-E86CCAA77982}" destId="{41533006-BA73-4EDB-BCF4-1E009609B7C7}" srcOrd="0" destOrd="0" presId="urn:microsoft.com/office/officeart/2005/8/layout/hierarchy1"/>
    <dgm:cxn modelId="{83969153-5BAC-403B-B230-6D9226A9DE56}" type="presOf" srcId="{25408D9B-C3C9-4E01-941D-CA3FF169ECB3}" destId="{0CD4B9E2-D805-4802-AB77-2908B9622370}" srcOrd="0" destOrd="0" presId="urn:microsoft.com/office/officeart/2005/8/layout/hierarchy1"/>
    <dgm:cxn modelId="{DF2C43BF-C557-44A7-AB04-DCE52F14CF27}" type="presOf" srcId="{8BE71B52-E9EF-470B-9F4E-9FE817960353}" destId="{9A9D497C-6874-48D5-8FDE-59C3762B9CB6}" srcOrd="0" destOrd="0" presId="urn:microsoft.com/office/officeart/2005/8/layout/hierarchy1"/>
    <dgm:cxn modelId="{89279AE3-174D-4DA1-9109-A231EBBEAEC8}" type="presOf" srcId="{B25CE644-DEB3-48D4-BAAA-8929DD1D38A0}" destId="{4CE5C886-75FA-4FFD-82B4-18F3F50C1AEA}" srcOrd="0" destOrd="0" presId="urn:microsoft.com/office/officeart/2005/8/layout/hierarchy1"/>
    <dgm:cxn modelId="{247FDBF3-46A8-4DE6-90F2-F81059227CEF}" type="presOf" srcId="{93BD013D-9260-436C-828D-53D9CC5EC8E5}" destId="{A5B54865-23C9-4CFC-8528-ED1C88828BD7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CCF72E6A-52F6-4A56-9D67-F69CB5F0E47E}" type="presOf" srcId="{7BE347B4-128C-4B0C-9BFA-1BAC5DAFEDB5}" destId="{F25038ED-0744-47FC-8007-1D4C61B45319}" srcOrd="0" destOrd="0" presId="urn:microsoft.com/office/officeart/2005/8/layout/hierarchy1"/>
    <dgm:cxn modelId="{F96A05E5-3842-4850-9FCF-7DEF5918D8C0}" type="presOf" srcId="{A6A58ED5-CAFF-4A4E-99D7-A9A94E72AAAE}" destId="{12E05AA5-2DAC-40C8-B606-F383BEF06B87}" srcOrd="0" destOrd="0" presId="urn:microsoft.com/office/officeart/2005/8/layout/hierarchy1"/>
    <dgm:cxn modelId="{DF130EF2-C8EB-4F71-AF10-EB9D6D8C5F9A}" type="presOf" srcId="{28F50ADF-1529-4EDA-BF03-76BD9CE40284}" destId="{B0A73EDC-F4DC-479D-9DCE-D1269BFAEEBA}" srcOrd="0" destOrd="0" presId="urn:microsoft.com/office/officeart/2005/8/layout/hierarchy1"/>
    <dgm:cxn modelId="{B4530289-3CB3-44A1-8CF9-1DFC8A1AE862}" type="presOf" srcId="{9CB560DA-DF2C-4E63-B0FE-34A4E0712466}" destId="{99A9A0C5-FF0E-4AD5-9ACA-6D5D63ECB501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F539BE17-5F51-48C0-BEFA-23C46BF85F15}" type="presOf" srcId="{3CDD46B3-F591-4219-92B9-1775CE54E2AF}" destId="{EE88CD6A-A261-410D-9882-5FCB7C11FCEE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5CE1C4EF-2EF0-4FD4-A340-601864C2CF7A}" type="presOf" srcId="{0447CDC2-4C27-446B-8E9D-5AE93DA6638A}" destId="{4E31EA1E-D07A-49D7-BB08-72579E3AD9B5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877CB72B-0F7E-41FB-B680-1158A35646B1}" type="presOf" srcId="{7F3B583C-8180-43E2-8299-9C2B2CEF512D}" destId="{BF081213-A506-48C2-A272-D1E93C1D8026}" srcOrd="0" destOrd="0" presId="urn:microsoft.com/office/officeart/2005/8/layout/hierarchy1"/>
    <dgm:cxn modelId="{EEA87F3C-6F02-4E86-8B95-A410B1130028}" type="presOf" srcId="{68870446-C6F4-468C-8DC7-8224FA71B959}" destId="{6E9EEC93-44BE-4EB9-BA0B-0AE73CD1A941}" srcOrd="0" destOrd="0" presId="urn:microsoft.com/office/officeart/2005/8/layout/hierarchy1"/>
    <dgm:cxn modelId="{3B96EB48-161F-4919-8D57-0BE93178F873}" type="presOf" srcId="{36053F2B-9FDB-49A4-9D7A-3776B13DB2EB}" destId="{42F0EA06-4B18-4BB3-99D1-CCE1E06708E6}" srcOrd="0" destOrd="0" presId="urn:microsoft.com/office/officeart/2005/8/layout/hierarchy1"/>
    <dgm:cxn modelId="{E03C3BF1-03BA-427E-A77D-2C72600822EC}" type="presOf" srcId="{B936DBB1-CA68-44BA-9E28-480F4A22C530}" destId="{D476895C-88C6-497B-A031-5909FF15ED13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8FA74F93-725D-4C3A-AF71-575237D671F0}" type="presOf" srcId="{15958A80-C87B-4295-935B-D5441386AB2A}" destId="{264777E4-83C7-4654-BE18-55F1D8CE12FB}" srcOrd="0" destOrd="0" presId="urn:microsoft.com/office/officeart/2005/8/layout/hierarchy1"/>
    <dgm:cxn modelId="{8B93A579-22DE-41DE-9FBA-DE52C2306C52}" type="presParOf" srcId="{9A9D497C-6874-48D5-8FDE-59C3762B9CB6}" destId="{EB166BBC-DAB4-4FAD-93F1-0C48365B9D9B}" srcOrd="0" destOrd="0" presId="urn:microsoft.com/office/officeart/2005/8/layout/hierarchy1"/>
    <dgm:cxn modelId="{421D0FEE-119A-420E-BECC-08B2E6835E19}" type="presParOf" srcId="{EB166BBC-DAB4-4FAD-93F1-0C48365B9D9B}" destId="{588D667E-7026-471F-BBAA-996BE0646072}" srcOrd="0" destOrd="0" presId="urn:microsoft.com/office/officeart/2005/8/layout/hierarchy1"/>
    <dgm:cxn modelId="{C5A38F65-893C-430F-9DDA-7D0B1C32093B}" type="presParOf" srcId="{588D667E-7026-471F-BBAA-996BE0646072}" destId="{B06906FC-FD4E-4905-89B7-A9B1861B87DF}" srcOrd="0" destOrd="0" presId="urn:microsoft.com/office/officeart/2005/8/layout/hierarchy1"/>
    <dgm:cxn modelId="{7BF94B76-577B-4661-BD52-9F046EE1EF70}" type="presParOf" srcId="{588D667E-7026-471F-BBAA-996BE0646072}" destId="{EB0965C9-B7BF-47A2-9E9A-A3ED188AE0F6}" srcOrd="1" destOrd="0" presId="urn:microsoft.com/office/officeart/2005/8/layout/hierarchy1"/>
    <dgm:cxn modelId="{C71C7BAC-2149-424F-8857-BDDE28E1ADA4}" type="presParOf" srcId="{EB166BBC-DAB4-4FAD-93F1-0C48365B9D9B}" destId="{5B15B84A-564C-4B80-82E4-64411DADB998}" srcOrd="1" destOrd="0" presId="urn:microsoft.com/office/officeart/2005/8/layout/hierarchy1"/>
    <dgm:cxn modelId="{7F020EEC-6142-4C48-9D9F-FB017C67DBE9}" type="presParOf" srcId="{5B15B84A-564C-4B80-82E4-64411DADB998}" destId="{63660872-4339-421E-A76A-39D5BBB7467B}" srcOrd="0" destOrd="0" presId="urn:microsoft.com/office/officeart/2005/8/layout/hierarchy1"/>
    <dgm:cxn modelId="{2A3C7A21-6350-43C9-9828-4914C36EF9E0}" type="presParOf" srcId="{5B15B84A-564C-4B80-82E4-64411DADB998}" destId="{43779612-8393-4687-9734-9C7D2EDFC686}" srcOrd="1" destOrd="0" presId="urn:microsoft.com/office/officeart/2005/8/layout/hierarchy1"/>
    <dgm:cxn modelId="{7F7400FF-8609-4175-98E0-381D2365E62C}" type="presParOf" srcId="{43779612-8393-4687-9734-9C7D2EDFC686}" destId="{F4002264-AA11-4825-8E6A-1EDB8A94B567}" srcOrd="0" destOrd="0" presId="urn:microsoft.com/office/officeart/2005/8/layout/hierarchy1"/>
    <dgm:cxn modelId="{4CA25416-8409-4612-9A71-A504D662CE81}" type="presParOf" srcId="{F4002264-AA11-4825-8E6A-1EDB8A94B567}" destId="{953E3338-2E09-4E17-9741-48135F402AD0}" srcOrd="0" destOrd="0" presId="urn:microsoft.com/office/officeart/2005/8/layout/hierarchy1"/>
    <dgm:cxn modelId="{38523F53-F974-40C6-8D50-018E44325755}" type="presParOf" srcId="{F4002264-AA11-4825-8E6A-1EDB8A94B567}" destId="{A5B54865-23C9-4CFC-8528-ED1C88828BD7}" srcOrd="1" destOrd="0" presId="urn:microsoft.com/office/officeart/2005/8/layout/hierarchy1"/>
    <dgm:cxn modelId="{544716CC-F6E1-4F6C-9F4A-EA46F54F0D7D}" type="presParOf" srcId="{43779612-8393-4687-9734-9C7D2EDFC686}" destId="{2838CCCF-5E5A-49DD-A0DF-2AB7CD44EAF4}" srcOrd="1" destOrd="0" presId="urn:microsoft.com/office/officeart/2005/8/layout/hierarchy1"/>
    <dgm:cxn modelId="{F21790DE-8667-4443-AD6B-0DEBC0CF7CFA}" type="presParOf" srcId="{2838CCCF-5E5A-49DD-A0DF-2AB7CD44EAF4}" destId="{6E9EEC93-44BE-4EB9-BA0B-0AE73CD1A941}" srcOrd="0" destOrd="0" presId="urn:microsoft.com/office/officeart/2005/8/layout/hierarchy1"/>
    <dgm:cxn modelId="{D48A709F-8B90-472C-B709-EA02F6DF779C}" type="presParOf" srcId="{2838CCCF-5E5A-49DD-A0DF-2AB7CD44EAF4}" destId="{75B8D73A-89AA-479F-825E-6AF854002943}" srcOrd="1" destOrd="0" presId="urn:microsoft.com/office/officeart/2005/8/layout/hierarchy1"/>
    <dgm:cxn modelId="{94F40F4E-FA64-407A-B98A-10F4397BF4EC}" type="presParOf" srcId="{75B8D73A-89AA-479F-825E-6AF854002943}" destId="{86E7F458-08BB-4B50-978F-C6126AA0FD0C}" srcOrd="0" destOrd="0" presId="urn:microsoft.com/office/officeart/2005/8/layout/hierarchy1"/>
    <dgm:cxn modelId="{737B1F55-64BD-4194-8434-D3C4C0A7EEEF}" type="presParOf" srcId="{86E7F458-08BB-4B50-978F-C6126AA0FD0C}" destId="{593F1033-3DE4-481E-BFFF-209CC69ED8B1}" srcOrd="0" destOrd="0" presId="urn:microsoft.com/office/officeart/2005/8/layout/hierarchy1"/>
    <dgm:cxn modelId="{1D080681-660C-42A0-9CE3-46CCC9CCDEA3}" type="presParOf" srcId="{86E7F458-08BB-4B50-978F-C6126AA0FD0C}" destId="{35F65ED0-54DD-4976-8DD4-C64A490BF148}" srcOrd="1" destOrd="0" presId="urn:microsoft.com/office/officeart/2005/8/layout/hierarchy1"/>
    <dgm:cxn modelId="{D74FEDA9-295A-4F32-988D-2C690AF0BFA8}" type="presParOf" srcId="{75B8D73A-89AA-479F-825E-6AF854002943}" destId="{17AE1ECB-EF0A-4B7A-8282-3924AC2527E1}" srcOrd="1" destOrd="0" presId="urn:microsoft.com/office/officeart/2005/8/layout/hierarchy1"/>
    <dgm:cxn modelId="{EAE5B786-72FA-40BD-88B1-2239F077A7DB}" type="presParOf" srcId="{17AE1ECB-EF0A-4B7A-8282-3924AC2527E1}" destId="{1ED2776C-E897-4E2B-AA21-20701F00263F}" srcOrd="0" destOrd="0" presId="urn:microsoft.com/office/officeart/2005/8/layout/hierarchy1"/>
    <dgm:cxn modelId="{98517403-719D-4A9B-9DF7-A1BFD42BE85B}" type="presParOf" srcId="{17AE1ECB-EF0A-4B7A-8282-3924AC2527E1}" destId="{17E34690-F7A8-438E-BDAB-B08CF6A0E7F6}" srcOrd="1" destOrd="0" presId="urn:microsoft.com/office/officeart/2005/8/layout/hierarchy1"/>
    <dgm:cxn modelId="{CA7066C8-E0CF-4E94-ADA5-700307DD45A5}" type="presParOf" srcId="{17E34690-F7A8-438E-BDAB-B08CF6A0E7F6}" destId="{1B0D4907-89CA-420A-BC95-9E144DA9D940}" srcOrd="0" destOrd="0" presId="urn:microsoft.com/office/officeart/2005/8/layout/hierarchy1"/>
    <dgm:cxn modelId="{1A11516E-0AE8-40AC-A828-EEF3AD62712B}" type="presParOf" srcId="{1B0D4907-89CA-420A-BC95-9E144DA9D940}" destId="{CF006496-80F5-4893-8B96-9D86371F0E18}" srcOrd="0" destOrd="0" presId="urn:microsoft.com/office/officeart/2005/8/layout/hierarchy1"/>
    <dgm:cxn modelId="{BCB4FF11-4195-49BC-9776-41E8290DE09F}" type="presParOf" srcId="{1B0D4907-89CA-420A-BC95-9E144DA9D940}" destId="{E82AB148-797E-4CF9-9664-3A9CE27604B8}" srcOrd="1" destOrd="0" presId="urn:microsoft.com/office/officeart/2005/8/layout/hierarchy1"/>
    <dgm:cxn modelId="{64F40396-A077-4422-9954-64EC7D41DE97}" type="presParOf" srcId="{17E34690-F7A8-438E-BDAB-B08CF6A0E7F6}" destId="{B2EEFEE5-AC15-4A0A-B874-8F3B643FD696}" srcOrd="1" destOrd="0" presId="urn:microsoft.com/office/officeart/2005/8/layout/hierarchy1"/>
    <dgm:cxn modelId="{C44661FB-8C76-43D0-90CA-F3BA551B52C0}" type="presParOf" srcId="{17AE1ECB-EF0A-4B7A-8282-3924AC2527E1}" destId="{D476895C-88C6-497B-A031-5909FF15ED13}" srcOrd="2" destOrd="0" presId="urn:microsoft.com/office/officeart/2005/8/layout/hierarchy1"/>
    <dgm:cxn modelId="{115F5A7D-8BA2-4A3F-9E16-8F7C0EE83049}" type="presParOf" srcId="{17AE1ECB-EF0A-4B7A-8282-3924AC2527E1}" destId="{7A995093-358C-405C-A60A-4807F96328E0}" srcOrd="3" destOrd="0" presId="urn:microsoft.com/office/officeart/2005/8/layout/hierarchy1"/>
    <dgm:cxn modelId="{2FE08778-A5E1-43EF-990B-94F3E4DCF255}" type="presParOf" srcId="{7A995093-358C-405C-A60A-4807F96328E0}" destId="{F73A7E89-FBAF-4B8C-B535-4A64D7652E1B}" srcOrd="0" destOrd="0" presId="urn:microsoft.com/office/officeart/2005/8/layout/hierarchy1"/>
    <dgm:cxn modelId="{197CB442-A080-45AC-AF91-390CACD76D99}" type="presParOf" srcId="{F73A7E89-FBAF-4B8C-B535-4A64D7652E1B}" destId="{C550AF9B-ACA0-47E6-96DC-DF9A292EEEB2}" srcOrd="0" destOrd="0" presId="urn:microsoft.com/office/officeart/2005/8/layout/hierarchy1"/>
    <dgm:cxn modelId="{2A4D8D60-1969-45EA-81AA-9A79FFE5C661}" type="presParOf" srcId="{F73A7E89-FBAF-4B8C-B535-4A64D7652E1B}" destId="{F25038ED-0744-47FC-8007-1D4C61B45319}" srcOrd="1" destOrd="0" presId="urn:microsoft.com/office/officeart/2005/8/layout/hierarchy1"/>
    <dgm:cxn modelId="{1557DC16-9A9F-4A97-A148-D4690B8DB877}" type="presParOf" srcId="{7A995093-358C-405C-A60A-4807F96328E0}" destId="{E2362B20-7185-4479-81C8-EF8726FE2417}" srcOrd="1" destOrd="0" presId="urn:microsoft.com/office/officeart/2005/8/layout/hierarchy1"/>
    <dgm:cxn modelId="{8743D4FC-7C72-453C-9AEB-580A736B7DD5}" type="presParOf" srcId="{2838CCCF-5E5A-49DD-A0DF-2AB7CD44EAF4}" destId="{10A8360B-9A44-4A59-BA75-DDF7D4B1B2B7}" srcOrd="2" destOrd="0" presId="urn:microsoft.com/office/officeart/2005/8/layout/hierarchy1"/>
    <dgm:cxn modelId="{5967955C-AC05-4A37-94F2-9B734DB9893F}" type="presParOf" srcId="{2838CCCF-5E5A-49DD-A0DF-2AB7CD44EAF4}" destId="{DFA9C0B7-131E-42BE-9ED8-83AC8B8C197C}" srcOrd="3" destOrd="0" presId="urn:microsoft.com/office/officeart/2005/8/layout/hierarchy1"/>
    <dgm:cxn modelId="{59C74811-CB18-4063-AC0D-98D7D7F5325A}" type="presParOf" srcId="{DFA9C0B7-131E-42BE-9ED8-83AC8B8C197C}" destId="{863EDE4D-784F-4AEC-891F-8F080DCA419B}" srcOrd="0" destOrd="0" presId="urn:microsoft.com/office/officeart/2005/8/layout/hierarchy1"/>
    <dgm:cxn modelId="{2E8239FD-038B-4FBD-9735-0876AE045A78}" type="presParOf" srcId="{863EDE4D-784F-4AEC-891F-8F080DCA419B}" destId="{1AA123EF-FA2C-425D-8813-311BD31F05CA}" srcOrd="0" destOrd="0" presId="urn:microsoft.com/office/officeart/2005/8/layout/hierarchy1"/>
    <dgm:cxn modelId="{BB765E5E-900B-4C31-8933-F053E5065988}" type="presParOf" srcId="{863EDE4D-784F-4AEC-891F-8F080DCA419B}" destId="{99A9A0C5-FF0E-4AD5-9ACA-6D5D63ECB501}" srcOrd="1" destOrd="0" presId="urn:microsoft.com/office/officeart/2005/8/layout/hierarchy1"/>
    <dgm:cxn modelId="{A4B56F76-47E2-4265-A59C-8436A986B7CF}" type="presParOf" srcId="{DFA9C0B7-131E-42BE-9ED8-83AC8B8C197C}" destId="{8EA43225-AECE-4547-B598-7355BEB82ABB}" srcOrd="1" destOrd="0" presId="urn:microsoft.com/office/officeart/2005/8/layout/hierarchy1"/>
    <dgm:cxn modelId="{0C45A4F4-710C-4E79-A3BB-C2AAE77951F6}" type="presParOf" srcId="{8EA43225-AECE-4547-B598-7355BEB82ABB}" destId="{B6B8353B-8932-4648-A54D-F317D1BE85EA}" srcOrd="0" destOrd="0" presId="urn:microsoft.com/office/officeart/2005/8/layout/hierarchy1"/>
    <dgm:cxn modelId="{188BAB48-494B-484D-92A1-88F3B94C5433}" type="presParOf" srcId="{8EA43225-AECE-4547-B598-7355BEB82ABB}" destId="{2043FC58-D116-441F-AE1E-51DFC2226424}" srcOrd="1" destOrd="0" presId="urn:microsoft.com/office/officeart/2005/8/layout/hierarchy1"/>
    <dgm:cxn modelId="{6A876BFD-0D19-42A2-BC4A-0DA1D9A7E967}" type="presParOf" srcId="{2043FC58-D116-441F-AE1E-51DFC2226424}" destId="{EB3D332B-2783-4ED6-8C91-E3FE09CFB8FF}" srcOrd="0" destOrd="0" presId="urn:microsoft.com/office/officeart/2005/8/layout/hierarchy1"/>
    <dgm:cxn modelId="{07A6BC28-BE99-4B0D-B8A8-337BB358BFC6}" type="presParOf" srcId="{EB3D332B-2783-4ED6-8C91-E3FE09CFB8FF}" destId="{833DF4AF-EB4F-4C0C-A89E-B0434265F55D}" srcOrd="0" destOrd="0" presId="urn:microsoft.com/office/officeart/2005/8/layout/hierarchy1"/>
    <dgm:cxn modelId="{B8221E39-EBD9-4038-B623-2E8E7CAFB388}" type="presParOf" srcId="{EB3D332B-2783-4ED6-8C91-E3FE09CFB8FF}" destId="{0CD4B9E2-D805-4802-AB77-2908B9622370}" srcOrd="1" destOrd="0" presId="urn:microsoft.com/office/officeart/2005/8/layout/hierarchy1"/>
    <dgm:cxn modelId="{7CBC3ED4-ACB7-4462-8F85-6F8CF8625458}" type="presParOf" srcId="{2043FC58-D116-441F-AE1E-51DFC2226424}" destId="{893E2A57-32C1-4A2D-A170-72C28DA32803}" srcOrd="1" destOrd="0" presId="urn:microsoft.com/office/officeart/2005/8/layout/hierarchy1"/>
    <dgm:cxn modelId="{9DF519BC-FFF3-4AE2-A14D-DA052A981F5B}" type="presParOf" srcId="{8EA43225-AECE-4547-B598-7355BEB82ABB}" destId="{B0A73EDC-F4DC-479D-9DCE-D1269BFAEEBA}" srcOrd="2" destOrd="0" presId="urn:microsoft.com/office/officeart/2005/8/layout/hierarchy1"/>
    <dgm:cxn modelId="{BCCA0870-994A-41F0-B029-3F6736D60A1A}" type="presParOf" srcId="{8EA43225-AECE-4547-B598-7355BEB82ABB}" destId="{1BC2FD01-7558-41E6-B095-A8A579C4638F}" srcOrd="3" destOrd="0" presId="urn:microsoft.com/office/officeart/2005/8/layout/hierarchy1"/>
    <dgm:cxn modelId="{C3A40CF5-4A79-476D-BDFF-6A167623EE72}" type="presParOf" srcId="{1BC2FD01-7558-41E6-B095-A8A579C4638F}" destId="{82680BCF-354B-413F-AD55-90E788DD14F4}" srcOrd="0" destOrd="0" presId="urn:microsoft.com/office/officeart/2005/8/layout/hierarchy1"/>
    <dgm:cxn modelId="{4FE0DC24-4A46-4581-9965-DF282DAE6D3D}" type="presParOf" srcId="{82680BCF-354B-413F-AD55-90E788DD14F4}" destId="{2E6860C5-9269-403F-9368-68A0E72B83B2}" srcOrd="0" destOrd="0" presId="urn:microsoft.com/office/officeart/2005/8/layout/hierarchy1"/>
    <dgm:cxn modelId="{B7A973E8-D81D-4C12-87F6-A50895D65762}" type="presParOf" srcId="{82680BCF-354B-413F-AD55-90E788DD14F4}" destId="{EE88CD6A-A261-410D-9882-5FCB7C11FCEE}" srcOrd="1" destOrd="0" presId="urn:microsoft.com/office/officeart/2005/8/layout/hierarchy1"/>
    <dgm:cxn modelId="{C35D1927-F4A2-4ECD-8C8C-1007DD38460A}" type="presParOf" srcId="{1BC2FD01-7558-41E6-B095-A8A579C4638F}" destId="{6A7B17E6-5EE7-45AA-A0DF-23B6A8DAD386}" srcOrd="1" destOrd="0" presId="urn:microsoft.com/office/officeart/2005/8/layout/hierarchy1"/>
    <dgm:cxn modelId="{5F63E6D9-D562-4B57-8047-2447BF80E2D3}" type="presParOf" srcId="{5B15B84A-564C-4B80-82E4-64411DADB998}" destId="{264777E4-83C7-4654-BE18-55F1D8CE12FB}" srcOrd="2" destOrd="0" presId="urn:microsoft.com/office/officeart/2005/8/layout/hierarchy1"/>
    <dgm:cxn modelId="{166A1169-ACF8-434A-AE74-0D81C92F6FCD}" type="presParOf" srcId="{5B15B84A-564C-4B80-82E4-64411DADB998}" destId="{E63C6EF7-EFDC-4B20-9F79-9CE538FB1DC5}" srcOrd="3" destOrd="0" presId="urn:microsoft.com/office/officeart/2005/8/layout/hierarchy1"/>
    <dgm:cxn modelId="{D5DE1B92-3F84-48D4-9540-7B3EFE1E3499}" type="presParOf" srcId="{E63C6EF7-EFDC-4B20-9F79-9CE538FB1DC5}" destId="{334851FD-7928-4698-B8D1-725A32270351}" srcOrd="0" destOrd="0" presId="urn:microsoft.com/office/officeart/2005/8/layout/hierarchy1"/>
    <dgm:cxn modelId="{C6B9B9DC-8B41-4F66-B851-07B2647FCD39}" type="presParOf" srcId="{334851FD-7928-4698-B8D1-725A32270351}" destId="{10C09F43-8751-4A57-B39F-5714BACA2AAF}" srcOrd="0" destOrd="0" presId="urn:microsoft.com/office/officeart/2005/8/layout/hierarchy1"/>
    <dgm:cxn modelId="{513D54A4-D3A8-46EB-87B9-83D3C14A0B24}" type="presParOf" srcId="{334851FD-7928-4698-B8D1-725A32270351}" destId="{42F0EA06-4B18-4BB3-99D1-CCE1E06708E6}" srcOrd="1" destOrd="0" presId="urn:microsoft.com/office/officeart/2005/8/layout/hierarchy1"/>
    <dgm:cxn modelId="{B29F980D-C8D9-43CB-81F3-03FB15E4DAFB}" type="presParOf" srcId="{E63C6EF7-EFDC-4B20-9F79-9CE538FB1DC5}" destId="{F61F7FC5-828C-4C75-B343-20A01C225923}" srcOrd="1" destOrd="0" presId="urn:microsoft.com/office/officeart/2005/8/layout/hierarchy1"/>
    <dgm:cxn modelId="{60BF8265-83AA-49F1-9FAE-38ECDA29E250}" type="presParOf" srcId="{F61F7FC5-828C-4C75-B343-20A01C225923}" destId="{6CDA5B38-3B40-4176-8554-E5A8EE857FED}" srcOrd="0" destOrd="0" presId="urn:microsoft.com/office/officeart/2005/8/layout/hierarchy1"/>
    <dgm:cxn modelId="{A15C25E4-1C68-4136-8430-3CF5F2CE4F31}" type="presParOf" srcId="{F61F7FC5-828C-4C75-B343-20A01C225923}" destId="{8F42E486-FEBF-404D-B042-65AE4C73B0A0}" srcOrd="1" destOrd="0" presId="urn:microsoft.com/office/officeart/2005/8/layout/hierarchy1"/>
    <dgm:cxn modelId="{C1F45D1E-9B74-4618-8DEA-28BF849472D7}" type="presParOf" srcId="{8F42E486-FEBF-404D-B042-65AE4C73B0A0}" destId="{590D044D-359A-45F2-A312-311E404F72A1}" srcOrd="0" destOrd="0" presId="urn:microsoft.com/office/officeart/2005/8/layout/hierarchy1"/>
    <dgm:cxn modelId="{BD8DEB50-BE90-4D96-B107-AC0B61A24224}" type="presParOf" srcId="{590D044D-359A-45F2-A312-311E404F72A1}" destId="{02A46D35-811E-4E78-AFD8-9E0E352784BA}" srcOrd="0" destOrd="0" presId="urn:microsoft.com/office/officeart/2005/8/layout/hierarchy1"/>
    <dgm:cxn modelId="{0A4B2314-01AB-4795-8C72-4E9924C06730}" type="presParOf" srcId="{590D044D-359A-45F2-A312-311E404F72A1}" destId="{372BE2C8-58F4-460F-A9C6-71C8629EAAFD}" srcOrd="1" destOrd="0" presId="urn:microsoft.com/office/officeart/2005/8/layout/hierarchy1"/>
    <dgm:cxn modelId="{BBB8AEE9-5134-4E26-BE9A-1140D4FE254A}" type="presParOf" srcId="{8F42E486-FEBF-404D-B042-65AE4C73B0A0}" destId="{A2E028F7-8037-4D12-8F10-D0F3943C5E6D}" srcOrd="1" destOrd="0" presId="urn:microsoft.com/office/officeart/2005/8/layout/hierarchy1"/>
    <dgm:cxn modelId="{5A27CC7C-4E68-4A47-AB6A-8A866293717C}" type="presParOf" srcId="{A2E028F7-8037-4D12-8F10-D0F3943C5E6D}" destId="{6E73F18C-0131-42A5-AE4C-4A53BAC9804D}" srcOrd="0" destOrd="0" presId="urn:microsoft.com/office/officeart/2005/8/layout/hierarchy1"/>
    <dgm:cxn modelId="{573A405F-22CD-4D3B-AA5E-8D6430102BD0}" type="presParOf" srcId="{A2E028F7-8037-4D12-8F10-D0F3943C5E6D}" destId="{2BC400C7-A4E7-432A-90AB-8C8881DAB991}" srcOrd="1" destOrd="0" presId="urn:microsoft.com/office/officeart/2005/8/layout/hierarchy1"/>
    <dgm:cxn modelId="{C19FC343-EC61-436C-8722-490DA0DA85DE}" type="presParOf" srcId="{2BC400C7-A4E7-432A-90AB-8C8881DAB991}" destId="{C6A6AB91-F84D-4338-B648-E8F7AF79A292}" srcOrd="0" destOrd="0" presId="urn:microsoft.com/office/officeart/2005/8/layout/hierarchy1"/>
    <dgm:cxn modelId="{299CA5DE-F371-4691-98F9-D32D2439C279}" type="presParOf" srcId="{C6A6AB91-F84D-4338-B648-E8F7AF79A292}" destId="{C926D736-9A86-4F28-915F-0EC5E189E422}" srcOrd="0" destOrd="0" presId="urn:microsoft.com/office/officeart/2005/8/layout/hierarchy1"/>
    <dgm:cxn modelId="{483D9B42-F181-472C-B412-37551BFDD837}" type="presParOf" srcId="{C6A6AB91-F84D-4338-B648-E8F7AF79A292}" destId="{4CE5C886-75FA-4FFD-82B4-18F3F50C1AEA}" srcOrd="1" destOrd="0" presId="urn:microsoft.com/office/officeart/2005/8/layout/hierarchy1"/>
    <dgm:cxn modelId="{632525BA-C520-4807-9B73-B29D28E91C80}" type="presParOf" srcId="{2BC400C7-A4E7-432A-90AB-8C8881DAB991}" destId="{29E7DBE4-3712-43C2-8968-56C9C823BE62}" srcOrd="1" destOrd="0" presId="urn:microsoft.com/office/officeart/2005/8/layout/hierarchy1"/>
    <dgm:cxn modelId="{C7E39FA5-583A-436C-ABAC-71C131B81534}" type="presParOf" srcId="{A2E028F7-8037-4D12-8F10-D0F3943C5E6D}" destId="{4539A81B-2F0E-4D6C-8474-B09F417D713A}" srcOrd="2" destOrd="0" presId="urn:microsoft.com/office/officeart/2005/8/layout/hierarchy1"/>
    <dgm:cxn modelId="{6A70E6A2-0289-4BB5-B36C-5472B63306CC}" type="presParOf" srcId="{A2E028F7-8037-4D12-8F10-D0F3943C5E6D}" destId="{BE5915AF-63E9-48BC-8AA7-708B80FA41A9}" srcOrd="3" destOrd="0" presId="urn:microsoft.com/office/officeart/2005/8/layout/hierarchy1"/>
    <dgm:cxn modelId="{99F59BF1-D13B-47CD-B9D8-F5B82A566E32}" type="presParOf" srcId="{BE5915AF-63E9-48BC-8AA7-708B80FA41A9}" destId="{90C5EED9-E65D-4F02-A6C8-F7B5AB17EF1C}" srcOrd="0" destOrd="0" presId="urn:microsoft.com/office/officeart/2005/8/layout/hierarchy1"/>
    <dgm:cxn modelId="{7FDC0C88-4326-4DDB-94F1-4DDB9166B780}" type="presParOf" srcId="{90C5EED9-E65D-4F02-A6C8-F7B5AB17EF1C}" destId="{28C9A901-31C0-4B51-B001-B6B37A0755B9}" srcOrd="0" destOrd="0" presId="urn:microsoft.com/office/officeart/2005/8/layout/hierarchy1"/>
    <dgm:cxn modelId="{1AF3993F-8602-4E50-8B87-2778457522B3}" type="presParOf" srcId="{90C5EED9-E65D-4F02-A6C8-F7B5AB17EF1C}" destId="{63FFFD77-5A0D-44AE-BF11-63B172AF1E0C}" srcOrd="1" destOrd="0" presId="urn:microsoft.com/office/officeart/2005/8/layout/hierarchy1"/>
    <dgm:cxn modelId="{4D8D9C50-3C5D-4B0E-A471-D1013B84EAAD}" type="presParOf" srcId="{BE5915AF-63E9-48BC-8AA7-708B80FA41A9}" destId="{8312263D-F606-46C7-ADA9-AF6E96B93A87}" srcOrd="1" destOrd="0" presId="urn:microsoft.com/office/officeart/2005/8/layout/hierarchy1"/>
    <dgm:cxn modelId="{640C8370-3DBE-47BB-B652-8CFDDAF718BA}" type="presParOf" srcId="{F61F7FC5-828C-4C75-B343-20A01C225923}" destId="{12E05AA5-2DAC-40C8-B606-F383BEF06B87}" srcOrd="2" destOrd="0" presId="urn:microsoft.com/office/officeart/2005/8/layout/hierarchy1"/>
    <dgm:cxn modelId="{75BE625D-1256-4785-A5FC-58D65EC156F6}" type="presParOf" srcId="{F61F7FC5-828C-4C75-B343-20A01C225923}" destId="{EEA8C5BB-6724-4D88-93B0-E9524E39A849}" srcOrd="3" destOrd="0" presId="urn:microsoft.com/office/officeart/2005/8/layout/hierarchy1"/>
    <dgm:cxn modelId="{89251F8B-C739-4EBD-A587-FD0F740F28DE}" type="presParOf" srcId="{EEA8C5BB-6724-4D88-93B0-E9524E39A849}" destId="{8DDBE820-0EB3-4217-AC64-879F6D9897AB}" srcOrd="0" destOrd="0" presId="urn:microsoft.com/office/officeart/2005/8/layout/hierarchy1"/>
    <dgm:cxn modelId="{0DB68074-701E-4E42-9635-1EA1647C75C2}" type="presParOf" srcId="{8DDBE820-0EB3-4217-AC64-879F6D9897AB}" destId="{0E4A2170-54DA-4859-A0C3-12E663C62249}" srcOrd="0" destOrd="0" presId="urn:microsoft.com/office/officeart/2005/8/layout/hierarchy1"/>
    <dgm:cxn modelId="{A6F923FD-50D3-430B-AAE4-FEAD6B6E84CD}" type="presParOf" srcId="{8DDBE820-0EB3-4217-AC64-879F6D9897AB}" destId="{4E31EA1E-D07A-49D7-BB08-72579E3AD9B5}" srcOrd="1" destOrd="0" presId="urn:microsoft.com/office/officeart/2005/8/layout/hierarchy1"/>
    <dgm:cxn modelId="{B4596A32-E293-4250-B47A-2942EBCA96C5}" type="presParOf" srcId="{EEA8C5BB-6724-4D88-93B0-E9524E39A849}" destId="{3A903164-190D-41AE-8481-3C716DE379C5}" srcOrd="1" destOrd="0" presId="urn:microsoft.com/office/officeart/2005/8/layout/hierarchy1"/>
    <dgm:cxn modelId="{FD3C0E1B-96FA-465C-A635-C17DF0EB9C85}" type="presParOf" srcId="{3A903164-190D-41AE-8481-3C716DE379C5}" destId="{CCC56069-EBC0-4363-BF8C-37E2124D27F8}" srcOrd="0" destOrd="0" presId="urn:microsoft.com/office/officeart/2005/8/layout/hierarchy1"/>
    <dgm:cxn modelId="{24B904DD-A67D-4B11-907B-ECAC50A28049}" type="presParOf" srcId="{3A903164-190D-41AE-8481-3C716DE379C5}" destId="{062A691B-C5FF-4797-848C-D58248647E77}" srcOrd="1" destOrd="0" presId="urn:microsoft.com/office/officeart/2005/8/layout/hierarchy1"/>
    <dgm:cxn modelId="{AC6339FA-5274-44BB-BCD2-6209CD774CB1}" type="presParOf" srcId="{062A691B-C5FF-4797-848C-D58248647E77}" destId="{41CCD88D-DB87-42C9-8322-1122FBC331F3}" srcOrd="0" destOrd="0" presId="urn:microsoft.com/office/officeart/2005/8/layout/hierarchy1"/>
    <dgm:cxn modelId="{0CF6A9AD-7715-421F-A892-F92C01E82C49}" type="presParOf" srcId="{41CCD88D-DB87-42C9-8322-1122FBC331F3}" destId="{2D8AAC62-3B2B-4B1D-9FC8-AB763354FCAD}" srcOrd="0" destOrd="0" presId="urn:microsoft.com/office/officeart/2005/8/layout/hierarchy1"/>
    <dgm:cxn modelId="{C7187B0C-4064-442F-8814-36B9EFFF1A07}" type="presParOf" srcId="{41CCD88D-DB87-42C9-8322-1122FBC331F3}" destId="{BF081213-A506-48C2-A272-D1E93C1D8026}" srcOrd="1" destOrd="0" presId="urn:microsoft.com/office/officeart/2005/8/layout/hierarchy1"/>
    <dgm:cxn modelId="{10198A30-256E-4F8D-BA80-D3F85F0228B7}" type="presParOf" srcId="{062A691B-C5FF-4797-848C-D58248647E77}" destId="{8BAE88C8-6D8F-4D32-BC53-C7E37E483ABE}" srcOrd="1" destOrd="0" presId="urn:microsoft.com/office/officeart/2005/8/layout/hierarchy1"/>
    <dgm:cxn modelId="{A4035305-B997-4516-93BC-686613FDFDD1}" type="presParOf" srcId="{3A903164-190D-41AE-8481-3C716DE379C5}" destId="{41533006-BA73-4EDB-BCF4-1E009609B7C7}" srcOrd="2" destOrd="0" presId="urn:microsoft.com/office/officeart/2005/8/layout/hierarchy1"/>
    <dgm:cxn modelId="{8FE1DB3A-1208-4065-8A67-C4BA50CB319D}" type="presParOf" srcId="{3A903164-190D-41AE-8481-3C716DE379C5}" destId="{84F99CB1-426B-4DB6-B543-9E967D8A715F}" srcOrd="3" destOrd="0" presId="urn:microsoft.com/office/officeart/2005/8/layout/hierarchy1"/>
    <dgm:cxn modelId="{C0186F93-505D-45AE-BFFE-D265ABB258B3}" type="presParOf" srcId="{84F99CB1-426B-4DB6-B543-9E967D8A715F}" destId="{134E53A4-C0F7-4EB1-9108-15BEBF3BF3B4}" srcOrd="0" destOrd="0" presId="urn:microsoft.com/office/officeart/2005/8/layout/hierarchy1"/>
    <dgm:cxn modelId="{3C1D08B6-A156-4E0D-995A-96C4C0F9FEEA}" type="presParOf" srcId="{134E53A4-C0F7-4EB1-9108-15BEBF3BF3B4}" destId="{306649D4-7C53-49C3-8936-936E999BD6F9}" srcOrd="0" destOrd="0" presId="urn:microsoft.com/office/officeart/2005/8/layout/hierarchy1"/>
    <dgm:cxn modelId="{30CA1D9E-9103-4415-B893-6DDABAF2E0C7}" type="presParOf" srcId="{134E53A4-C0F7-4EB1-9108-15BEBF3BF3B4}" destId="{9435B915-2C06-4371-966B-2CB3EE9EC877}" srcOrd="1" destOrd="0" presId="urn:microsoft.com/office/officeart/2005/8/layout/hierarchy1"/>
    <dgm:cxn modelId="{ACEA78CA-FBBE-426D-B486-EF2CF4937BC3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/>
      <dgm:spPr/>
      <dgm:t>
        <a:bodyPr/>
        <a:lstStyle/>
        <a:p>
          <a:endParaRPr lang="fr-FR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DB80BD30-76DC-4542-A9A4-12AA55392BD9}" type="presOf" srcId="{A14E0BCB-0255-45C9-AEF5-161F04F7B233}" destId="{B6B8353B-8932-4648-A54D-F317D1BE85EA}" srcOrd="0" destOrd="0" presId="urn:microsoft.com/office/officeart/2005/8/layout/hierarchy1"/>
    <dgm:cxn modelId="{22339A93-9E25-43C5-9FDC-397AECF72553}" type="presOf" srcId="{36053F2B-9FDB-49A4-9D7A-3776B13DB2EB}" destId="{42F0EA06-4B18-4BB3-99D1-CCE1E06708E6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79F80FA1-A239-424E-9695-8B76DA5773EE}" type="presOf" srcId="{0447CDC2-4C27-446B-8E9D-5AE93DA6638A}" destId="{4E31EA1E-D07A-49D7-BB08-72579E3AD9B5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8DACA598-D5B1-4E66-A477-48D88ADB2343}" type="presOf" srcId="{F0B133F6-B8F1-4791-865B-1DCDCF8A2ECD}" destId="{4539A81B-2F0E-4D6C-8474-B09F417D713A}" srcOrd="0" destOrd="0" presId="urn:microsoft.com/office/officeart/2005/8/layout/hierarchy1"/>
    <dgm:cxn modelId="{24A6DF7A-7050-42AF-BED6-453FF347E106}" type="presOf" srcId="{D3E56642-83A5-4A51-9EDB-40ED8C744AEF}" destId="{EB0965C9-B7BF-47A2-9E9A-A3ED188AE0F6}" srcOrd="0" destOrd="0" presId="urn:microsoft.com/office/officeart/2005/8/layout/hierarchy1"/>
    <dgm:cxn modelId="{73500311-D276-4058-BC2D-9325FC8A3CDB}" type="presOf" srcId="{727F6E3E-C929-4793-902F-B3DFA4641EAB}" destId="{CCC56069-EBC0-4363-BF8C-37E2124D27F8}" srcOrd="0" destOrd="0" presId="urn:microsoft.com/office/officeart/2005/8/layout/hierarchy1"/>
    <dgm:cxn modelId="{038E938C-3C7B-44C5-8660-D708AC4CB2CF}" type="presOf" srcId="{B25CE644-DEB3-48D4-BAAA-8929DD1D38A0}" destId="{4CE5C886-75FA-4FFD-82B4-18F3F50C1AEA}" srcOrd="0" destOrd="0" presId="urn:microsoft.com/office/officeart/2005/8/layout/hierarchy1"/>
    <dgm:cxn modelId="{F9152F92-6E41-49D0-BB21-426ABC16DA76}" type="presOf" srcId="{00144D75-A70F-4FAB-8608-1BDB12410025}" destId="{35F65ED0-54DD-4976-8DD4-C64A490BF14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0612344F-0DBE-4C77-BCFF-0020A0E36497}" type="presOf" srcId="{ACC145D8-1F74-4AA6-92B4-6688B8F0A98B}" destId="{63660872-4339-421E-A76A-39D5BBB7467B}" srcOrd="0" destOrd="0" presId="urn:microsoft.com/office/officeart/2005/8/layout/hierarchy1"/>
    <dgm:cxn modelId="{A2A14325-8F12-4241-A187-1B3A2C764AAB}" type="presOf" srcId="{7BE347B4-128C-4B0C-9BFA-1BAC5DAFEDB5}" destId="{F25038ED-0744-47FC-8007-1D4C61B45319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5795A8E6-FCAC-41BA-A920-3B4492CCA966}" type="presOf" srcId="{8BE71B52-E9EF-470B-9F4E-9FE817960353}" destId="{9A9D497C-6874-48D5-8FDE-59C3762B9CB6}" srcOrd="0" destOrd="0" presId="urn:microsoft.com/office/officeart/2005/8/layout/hierarchy1"/>
    <dgm:cxn modelId="{EFF44603-F834-4E31-9EFD-EA2B7E39D550}" type="presOf" srcId="{A6A58ED5-CAFF-4A4E-99D7-A9A94E72AAAE}" destId="{12E05AA5-2DAC-40C8-B606-F383BEF06B87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A9B7F976-786F-469E-8437-381062C20790}" type="presOf" srcId="{9CB560DA-DF2C-4E63-B0FE-34A4E0712466}" destId="{99A9A0C5-FF0E-4AD5-9ACA-6D5D63ECB501}" srcOrd="0" destOrd="0" presId="urn:microsoft.com/office/officeart/2005/8/layout/hierarchy1"/>
    <dgm:cxn modelId="{5257C35C-101D-47C0-B67E-E4A7C7FEFDF0}" type="presOf" srcId="{15958A80-C87B-4295-935B-D5441386AB2A}" destId="{264777E4-83C7-4654-BE18-55F1D8CE12FB}" srcOrd="0" destOrd="0" presId="urn:microsoft.com/office/officeart/2005/8/layout/hierarchy1"/>
    <dgm:cxn modelId="{3B7F4BE8-8DF1-49CC-B0EC-28826D457DDF}" type="presOf" srcId="{3C1F7614-9325-44C8-AB82-69245C46E13A}" destId="{E82AB148-797E-4CF9-9664-3A9CE27604B8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F573FC9C-1363-4912-93CF-C9616E47AB2E}" type="presOf" srcId="{E2E8278B-215B-4F0F-B86F-3D3BB1E3C0DF}" destId="{372BE2C8-58F4-460F-A9C6-71C8629EAAFD}" srcOrd="0" destOrd="0" presId="urn:microsoft.com/office/officeart/2005/8/layout/hierarchy1"/>
    <dgm:cxn modelId="{A6E3A6BB-1588-4B9C-B819-4D009946460F}" type="presOf" srcId="{68870446-C6F4-468C-8DC7-8224FA71B959}" destId="{6E9EEC93-44BE-4EB9-BA0B-0AE73CD1A941}" srcOrd="0" destOrd="0" presId="urn:microsoft.com/office/officeart/2005/8/layout/hierarchy1"/>
    <dgm:cxn modelId="{6B7B81D5-D814-4503-B099-1C2EE3C337E1}" type="presOf" srcId="{D68AD263-D583-49F6-AAEB-7313B6C1A714}" destId="{1ED2776C-E897-4E2B-AA21-20701F00263F}" srcOrd="0" destOrd="0" presId="urn:microsoft.com/office/officeart/2005/8/layout/hierarchy1"/>
    <dgm:cxn modelId="{6BD2F4C9-2059-47A6-B925-09066AC1A1B7}" type="presOf" srcId="{9D63E110-24B4-4E24-AD5A-3135B452F174}" destId="{63FFFD77-5A0D-44AE-BF11-63B172AF1E0C}" srcOrd="0" destOrd="0" presId="urn:microsoft.com/office/officeart/2005/8/layout/hierarchy1"/>
    <dgm:cxn modelId="{122F2CCD-CB8D-4062-968A-E8109036468D}" type="presOf" srcId="{B936DBB1-CA68-44BA-9E28-480F4A22C530}" destId="{D476895C-88C6-497B-A031-5909FF15ED13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1E5C711B-4B0A-4A37-AA0D-E38E488E4FC6}" type="presOf" srcId="{7EE4120F-A673-4A4F-B858-FB25291641EA}" destId="{6CDA5B38-3B40-4176-8554-E5A8EE857FED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DA35EF67-D236-49BB-BA53-4FB27B5AA82D}" type="presOf" srcId="{E65FB1DD-77BD-4199-B117-E86CCAA77982}" destId="{41533006-BA73-4EDB-BCF4-1E009609B7C7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7115DD62-28CF-4438-A611-7EDCB301A682}" type="presOf" srcId="{25408D9B-C3C9-4E01-941D-CA3FF169ECB3}" destId="{0CD4B9E2-D805-4802-AB77-2908B9622370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49FB54E9-809F-43B9-8539-D7236F363646}" type="presOf" srcId="{28F50ADF-1529-4EDA-BF03-76BD9CE40284}" destId="{B0A73EDC-F4DC-479D-9DCE-D1269BFAEEBA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40DD0B26-9D71-452E-898F-5AEC91C97900}" type="presOf" srcId="{108E652A-3DE6-4F26-AB83-1869A2D1B395}" destId="{9435B915-2C06-4371-966B-2CB3EE9EC877}" srcOrd="0" destOrd="0" presId="urn:microsoft.com/office/officeart/2005/8/layout/hierarchy1"/>
    <dgm:cxn modelId="{16C167A4-4BF5-4A7E-88CC-513E7716F4A9}" type="presOf" srcId="{7F3B583C-8180-43E2-8299-9C2B2CEF512D}" destId="{BF081213-A506-48C2-A272-D1E93C1D8026}" srcOrd="0" destOrd="0" presId="urn:microsoft.com/office/officeart/2005/8/layout/hierarchy1"/>
    <dgm:cxn modelId="{B3029E08-A46E-4FFE-B76B-E525F3078E80}" type="presOf" srcId="{93BD013D-9260-436C-828D-53D9CC5EC8E5}" destId="{A5B54865-23C9-4CFC-8528-ED1C88828BD7}" srcOrd="0" destOrd="0" presId="urn:microsoft.com/office/officeart/2005/8/layout/hierarchy1"/>
    <dgm:cxn modelId="{5F7174F8-F350-4949-9AC9-7070BD8E8450}" type="presOf" srcId="{75B2B2D0-714D-4C8F-9A3D-CCA41045BFA5}" destId="{6E73F18C-0131-42A5-AE4C-4A53BAC9804D}" srcOrd="0" destOrd="0" presId="urn:microsoft.com/office/officeart/2005/8/layout/hierarchy1"/>
    <dgm:cxn modelId="{B30B18B1-0A4A-4FE3-83A7-9B5902C24CBA}" type="presOf" srcId="{3CDD46B3-F591-4219-92B9-1775CE54E2AF}" destId="{EE88CD6A-A261-410D-9882-5FCB7C11FCEE}" srcOrd="0" destOrd="0" presId="urn:microsoft.com/office/officeart/2005/8/layout/hierarchy1"/>
    <dgm:cxn modelId="{A217B8D9-AE5A-43F8-90AE-C6A0D18E142B}" type="presOf" srcId="{AAE22EAD-7759-4D38-8CE6-CFB49A12BBD4}" destId="{10A8360B-9A44-4A59-BA75-DDF7D4B1B2B7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5D421486-FC9C-457A-BA43-8C7D62188711}" type="presParOf" srcId="{9A9D497C-6874-48D5-8FDE-59C3762B9CB6}" destId="{EB166BBC-DAB4-4FAD-93F1-0C48365B9D9B}" srcOrd="0" destOrd="0" presId="urn:microsoft.com/office/officeart/2005/8/layout/hierarchy1"/>
    <dgm:cxn modelId="{E38503D7-390D-4F22-86C5-20E367A1730D}" type="presParOf" srcId="{EB166BBC-DAB4-4FAD-93F1-0C48365B9D9B}" destId="{588D667E-7026-471F-BBAA-996BE0646072}" srcOrd="0" destOrd="0" presId="urn:microsoft.com/office/officeart/2005/8/layout/hierarchy1"/>
    <dgm:cxn modelId="{E27BEA85-1099-467C-974D-47862F3F2D89}" type="presParOf" srcId="{588D667E-7026-471F-BBAA-996BE0646072}" destId="{B06906FC-FD4E-4905-89B7-A9B1861B87DF}" srcOrd="0" destOrd="0" presId="urn:microsoft.com/office/officeart/2005/8/layout/hierarchy1"/>
    <dgm:cxn modelId="{F065FF6A-BD48-4845-BE24-BAC009BE291F}" type="presParOf" srcId="{588D667E-7026-471F-BBAA-996BE0646072}" destId="{EB0965C9-B7BF-47A2-9E9A-A3ED188AE0F6}" srcOrd="1" destOrd="0" presId="urn:microsoft.com/office/officeart/2005/8/layout/hierarchy1"/>
    <dgm:cxn modelId="{D581ED05-582E-42FF-9C31-01B8B15CB3B7}" type="presParOf" srcId="{EB166BBC-DAB4-4FAD-93F1-0C48365B9D9B}" destId="{5B15B84A-564C-4B80-82E4-64411DADB998}" srcOrd="1" destOrd="0" presId="urn:microsoft.com/office/officeart/2005/8/layout/hierarchy1"/>
    <dgm:cxn modelId="{D5F25D98-90FC-48A5-A723-2001C36A3AA6}" type="presParOf" srcId="{5B15B84A-564C-4B80-82E4-64411DADB998}" destId="{63660872-4339-421E-A76A-39D5BBB7467B}" srcOrd="0" destOrd="0" presId="urn:microsoft.com/office/officeart/2005/8/layout/hierarchy1"/>
    <dgm:cxn modelId="{6FAAC4B3-AD17-40FC-9867-627663713464}" type="presParOf" srcId="{5B15B84A-564C-4B80-82E4-64411DADB998}" destId="{43779612-8393-4687-9734-9C7D2EDFC686}" srcOrd="1" destOrd="0" presId="urn:microsoft.com/office/officeart/2005/8/layout/hierarchy1"/>
    <dgm:cxn modelId="{B3C17F9D-7244-404A-AAD1-5120DEAB7EE0}" type="presParOf" srcId="{43779612-8393-4687-9734-9C7D2EDFC686}" destId="{F4002264-AA11-4825-8E6A-1EDB8A94B567}" srcOrd="0" destOrd="0" presId="urn:microsoft.com/office/officeart/2005/8/layout/hierarchy1"/>
    <dgm:cxn modelId="{C5CAFDAE-2A44-4FF7-8D41-BD5E59A8EBCB}" type="presParOf" srcId="{F4002264-AA11-4825-8E6A-1EDB8A94B567}" destId="{953E3338-2E09-4E17-9741-48135F402AD0}" srcOrd="0" destOrd="0" presId="urn:microsoft.com/office/officeart/2005/8/layout/hierarchy1"/>
    <dgm:cxn modelId="{3B1BF235-5901-4DAB-8310-D267B362ABD4}" type="presParOf" srcId="{F4002264-AA11-4825-8E6A-1EDB8A94B567}" destId="{A5B54865-23C9-4CFC-8528-ED1C88828BD7}" srcOrd="1" destOrd="0" presId="urn:microsoft.com/office/officeart/2005/8/layout/hierarchy1"/>
    <dgm:cxn modelId="{B163ED34-E229-49E6-88A7-C0D32B257F38}" type="presParOf" srcId="{43779612-8393-4687-9734-9C7D2EDFC686}" destId="{2838CCCF-5E5A-49DD-A0DF-2AB7CD44EAF4}" srcOrd="1" destOrd="0" presId="urn:microsoft.com/office/officeart/2005/8/layout/hierarchy1"/>
    <dgm:cxn modelId="{FB8A0136-F63B-47A6-BB98-17014FD1277D}" type="presParOf" srcId="{2838CCCF-5E5A-49DD-A0DF-2AB7CD44EAF4}" destId="{6E9EEC93-44BE-4EB9-BA0B-0AE73CD1A941}" srcOrd="0" destOrd="0" presId="urn:microsoft.com/office/officeart/2005/8/layout/hierarchy1"/>
    <dgm:cxn modelId="{54F07375-0967-43A1-8C8C-3DEA417F27BC}" type="presParOf" srcId="{2838CCCF-5E5A-49DD-A0DF-2AB7CD44EAF4}" destId="{75B8D73A-89AA-479F-825E-6AF854002943}" srcOrd="1" destOrd="0" presId="urn:microsoft.com/office/officeart/2005/8/layout/hierarchy1"/>
    <dgm:cxn modelId="{E63AAFFC-757A-4C4B-918C-039CCF35FF33}" type="presParOf" srcId="{75B8D73A-89AA-479F-825E-6AF854002943}" destId="{86E7F458-08BB-4B50-978F-C6126AA0FD0C}" srcOrd="0" destOrd="0" presId="urn:microsoft.com/office/officeart/2005/8/layout/hierarchy1"/>
    <dgm:cxn modelId="{78102A53-F241-4D82-B4C2-FB6CE126A9C4}" type="presParOf" srcId="{86E7F458-08BB-4B50-978F-C6126AA0FD0C}" destId="{593F1033-3DE4-481E-BFFF-209CC69ED8B1}" srcOrd="0" destOrd="0" presId="urn:microsoft.com/office/officeart/2005/8/layout/hierarchy1"/>
    <dgm:cxn modelId="{B53E5367-8560-44B8-8ED4-15E55E2CE30D}" type="presParOf" srcId="{86E7F458-08BB-4B50-978F-C6126AA0FD0C}" destId="{35F65ED0-54DD-4976-8DD4-C64A490BF148}" srcOrd="1" destOrd="0" presId="urn:microsoft.com/office/officeart/2005/8/layout/hierarchy1"/>
    <dgm:cxn modelId="{89A7F405-2128-4339-B48B-DD13D1136DDA}" type="presParOf" srcId="{75B8D73A-89AA-479F-825E-6AF854002943}" destId="{17AE1ECB-EF0A-4B7A-8282-3924AC2527E1}" srcOrd="1" destOrd="0" presId="urn:microsoft.com/office/officeart/2005/8/layout/hierarchy1"/>
    <dgm:cxn modelId="{53AF34C3-E618-4335-92F9-38CCCE284077}" type="presParOf" srcId="{17AE1ECB-EF0A-4B7A-8282-3924AC2527E1}" destId="{1ED2776C-E897-4E2B-AA21-20701F00263F}" srcOrd="0" destOrd="0" presId="urn:microsoft.com/office/officeart/2005/8/layout/hierarchy1"/>
    <dgm:cxn modelId="{AFE86621-EB45-4E8A-B377-5CFFFF3A76EF}" type="presParOf" srcId="{17AE1ECB-EF0A-4B7A-8282-3924AC2527E1}" destId="{17E34690-F7A8-438E-BDAB-B08CF6A0E7F6}" srcOrd="1" destOrd="0" presId="urn:microsoft.com/office/officeart/2005/8/layout/hierarchy1"/>
    <dgm:cxn modelId="{F8813F4B-FAD5-47BB-BFF9-8FD2363E3309}" type="presParOf" srcId="{17E34690-F7A8-438E-BDAB-B08CF6A0E7F6}" destId="{1B0D4907-89CA-420A-BC95-9E144DA9D940}" srcOrd="0" destOrd="0" presId="urn:microsoft.com/office/officeart/2005/8/layout/hierarchy1"/>
    <dgm:cxn modelId="{40975A84-F592-46D7-9E06-9B3CA96A00E1}" type="presParOf" srcId="{1B0D4907-89CA-420A-BC95-9E144DA9D940}" destId="{CF006496-80F5-4893-8B96-9D86371F0E18}" srcOrd="0" destOrd="0" presId="urn:microsoft.com/office/officeart/2005/8/layout/hierarchy1"/>
    <dgm:cxn modelId="{549A51C2-7574-4D05-A75D-475EF55F6DA2}" type="presParOf" srcId="{1B0D4907-89CA-420A-BC95-9E144DA9D940}" destId="{E82AB148-797E-4CF9-9664-3A9CE27604B8}" srcOrd="1" destOrd="0" presId="urn:microsoft.com/office/officeart/2005/8/layout/hierarchy1"/>
    <dgm:cxn modelId="{1AE5EAC8-CDBF-49F8-BC44-F5D0D6C85B88}" type="presParOf" srcId="{17E34690-F7A8-438E-BDAB-B08CF6A0E7F6}" destId="{B2EEFEE5-AC15-4A0A-B874-8F3B643FD696}" srcOrd="1" destOrd="0" presId="urn:microsoft.com/office/officeart/2005/8/layout/hierarchy1"/>
    <dgm:cxn modelId="{4F9B5B69-4EF8-4A24-AD32-7AAE8965EFFB}" type="presParOf" srcId="{17AE1ECB-EF0A-4B7A-8282-3924AC2527E1}" destId="{D476895C-88C6-497B-A031-5909FF15ED13}" srcOrd="2" destOrd="0" presId="urn:microsoft.com/office/officeart/2005/8/layout/hierarchy1"/>
    <dgm:cxn modelId="{17DFFFE0-A179-4745-B86D-7894766A5815}" type="presParOf" srcId="{17AE1ECB-EF0A-4B7A-8282-3924AC2527E1}" destId="{7A995093-358C-405C-A60A-4807F96328E0}" srcOrd="3" destOrd="0" presId="urn:microsoft.com/office/officeart/2005/8/layout/hierarchy1"/>
    <dgm:cxn modelId="{341C02CE-E83A-4C6A-8A98-C13C05D467DB}" type="presParOf" srcId="{7A995093-358C-405C-A60A-4807F96328E0}" destId="{F73A7E89-FBAF-4B8C-B535-4A64D7652E1B}" srcOrd="0" destOrd="0" presId="urn:microsoft.com/office/officeart/2005/8/layout/hierarchy1"/>
    <dgm:cxn modelId="{ED20EEDF-6DEF-4482-B826-3CDA1C959859}" type="presParOf" srcId="{F73A7E89-FBAF-4B8C-B535-4A64D7652E1B}" destId="{C550AF9B-ACA0-47E6-96DC-DF9A292EEEB2}" srcOrd="0" destOrd="0" presId="urn:microsoft.com/office/officeart/2005/8/layout/hierarchy1"/>
    <dgm:cxn modelId="{192FF234-16CB-455B-9B8C-D9D47BF3C297}" type="presParOf" srcId="{F73A7E89-FBAF-4B8C-B535-4A64D7652E1B}" destId="{F25038ED-0744-47FC-8007-1D4C61B45319}" srcOrd="1" destOrd="0" presId="urn:microsoft.com/office/officeart/2005/8/layout/hierarchy1"/>
    <dgm:cxn modelId="{26D10C97-36BD-4674-85C9-BD4A157965D3}" type="presParOf" srcId="{7A995093-358C-405C-A60A-4807F96328E0}" destId="{E2362B20-7185-4479-81C8-EF8726FE2417}" srcOrd="1" destOrd="0" presId="urn:microsoft.com/office/officeart/2005/8/layout/hierarchy1"/>
    <dgm:cxn modelId="{2DC5EA22-FDAA-403F-A9AF-F2A6035FE9AA}" type="presParOf" srcId="{2838CCCF-5E5A-49DD-A0DF-2AB7CD44EAF4}" destId="{10A8360B-9A44-4A59-BA75-DDF7D4B1B2B7}" srcOrd="2" destOrd="0" presId="urn:microsoft.com/office/officeart/2005/8/layout/hierarchy1"/>
    <dgm:cxn modelId="{B462BC79-24CE-4D76-9983-4DB5154DCCEC}" type="presParOf" srcId="{2838CCCF-5E5A-49DD-A0DF-2AB7CD44EAF4}" destId="{DFA9C0B7-131E-42BE-9ED8-83AC8B8C197C}" srcOrd="3" destOrd="0" presId="urn:microsoft.com/office/officeart/2005/8/layout/hierarchy1"/>
    <dgm:cxn modelId="{DA2C9CF5-2B39-4C53-9BE1-256FE57EFE0B}" type="presParOf" srcId="{DFA9C0B7-131E-42BE-9ED8-83AC8B8C197C}" destId="{863EDE4D-784F-4AEC-891F-8F080DCA419B}" srcOrd="0" destOrd="0" presId="urn:microsoft.com/office/officeart/2005/8/layout/hierarchy1"/>
    <dgm:cxn modelId="{C67FA4FA-E47E-40C3-9DEB-271B58620C00}" type="presParOf" srcId="{863EDE4D-784F-4AEC-891F-8F080DCA419B}" destId="{1AA123EF-FA2C-425D-8813-311BD31F05CA}" srcOrd="0" destOrd="0" presId="urn:microsoft.com/office/officeart/2005/8/layout/hierarchy1"/>
    <dgm:cxn modelId="{07AF6186-26B2-40EB-865B-68C39828AB3C}" type="presParOf" srcId="{863EDE4D-784F-4AEC-891F-8F080DCA419B}" destId="{99A9A0C5-FF0E-4AD5-9ACA-6D5D63ECB501}" srcOrd="1" destOrd="0" presId="urn:microsoft.com/office/officeart/2005/8/layout/hierarchy1"/>
    <dgm:cxn modelId="{4FADCBCD-1D34-42C1-8C89-A277EC7E1996}" type="presParOf" srcId="{DFA9C0B7-131E-42BE-9ED8-83AC8B8C197C}" destId="{8EA43225-AECE-4547-B598-7355BEB82ABB}" srcOrd="1" destOrd="0" presId="urn:microsoft.com/office/officeart/2005/8/layout/hierarchy1"/>
    <dgm:cxn modelId="{536A440C-76BE-4A8C-936B-827F05C6CAD3}" type="presParOf" srcId="{8EA43225-AECE-4547-B598-7355BEB82ABB}" destId="{B6B8353B-8932-4648-A54D-F317D1BE85EA}" srcOrd="0" destOrd="0" presId="urn:microsoft.com/office/officeart/2005/8/layout/hierarchy1"/>
    <dgm:cxn modelId="{18BC1DA9-ED10-467A-804C-274B2DE73C4D}" type="presParOf" srcId="{8EA43225-AECE-4547-B598-7355BEB82ABB}" destId="{2043FC58-D116-441F-AE1E-51DFC2226424}" srcOrd="1" destOrd="0" presId="urn:microsoft.com/office/officeart/2005/8/layout/hierarchy1"/>
    <dgm:cxn modelId="{A9178D47-3C0E-43D8-886E-98FE2FAFF4D0}" type="presParOf" srcId="{2043FC58-D116-441F-AE1E-51DFC2226424}" destId="{EB3D332B-2783-4ED6-8C91-E3FE09CFB8FF}" srcOrd="0" destOrd="0" presId="urn:microsoft.com/office/officeart/2005/8/layout/hierarchy1"/>
    <dgm:cxn modelId="{A5FAE953-6786-437E-9192-8A2D84A47790}" type="presParOf" srcId="{EB3D332B-2783-4ED6-8C91-E3FE09CFB8FF}" destId="{833DF4AF-EB4F-4C0C-A89E-B0434265F55D}" srcOrd="0" destOrd="0" presId="urn:microsoft.com/office/officeart/2005/8/layout/hierarchy1"/>
    <dgm:cxn modelId="{1CAB5101-71AA-4D6B-A033-75863C8B8781}" type="presParOf" srcId="{EB3D332B-2783-4ED6-8C91-E3FE09CFB8FF}" destId="{0CD4B9E2-D805-4802-AB77-2908B9622370}" srcOrd="1" destOrd="0" presId="urn:microsoft.com/office/officeart/2005/8/layout/hierarchy1"/>
    <dgm:cxn modelId="{1F893EE4-578C-4DFD-A87F-AC20DB5E34EB}" type="presParOf" srcId="{2043FC58-D116-441F-AE1E-51DFC2226424}" destId="{893E2A57-32C1-4A2D-A170-72C28DA32803}" srcOrd="1" destOrd="0" presId="urn:microsoft.com/office/officeart/2005/8/layout/hierarchy1"/>
    <dgm:cxn modelId="{4054A76A-63A3-4559-86D1-18DAF75D2B84}" type="presParOf" srcId="{8EA43225-AECE-4547-B598-7355BEB82ABB}" destId="{B0A73EDC-F4DC-479D-9DCE-D1269BFAEEBA}" srcOrd="2" destOrd="0" presId="urn:microsoft.com/office/officeart/2005/8/layout/hierarchy1"/>
    <dgm:cxn modelId="{D43F1EDB-AEF5-4699-8B5D-469454064465}" type="presParOf" srcId="{8EA43225-AECE-4547-B598-7355BEB82ABB}" destId="{1BC2FD01-7558-41E6-B095-A8A579C4638F}" srcOrd="3" destOrd="0" presId="urn:microsoft.com/office/officeart/2005/8/layout/hierarchy1"/>
    <dgm:cxn modelId="{B219B6B5-409B-4299-A4C8-48DE68FE808B}" type="presParOf" srcId="{1BC2FD01-7558-41E6-B095-A8A579C4638F}" destId="{82680BCF-354B-413F-AD55-90E788DD14F4}" srcOrd="0" destOrd="0" presId="urn:microsoft.com/office/officeart/2005/8/layout/hierarchy1"/>
    <dgm:cxn modelId="{F108220E-0A99-4757-A58C-3901A9BE8BB1}" type="presParOf" srcId="{82680BCF-354B-413F-AD55-90E788DD14F4}" destId="{2E6860C5-9269-403F-9368-68A0E72B83B2}" srcOrd="0" destOrd="0" presId="urn:microsoft.com/office/officeart/2005/8/layout/hierarchy1"/>
    <dgm:cxn modelId="{1125ABD3-9834-4CE8-B14D-D7DF699F886E}" type="presParOf" srcId="{82680BCF-354B-413F-AD55-90E788DD14F4}" destId="{EE88CD6A-A261-410D-9882-5FCB7C11FCEE}" srcOrd="1" destOrd="0" presId="urn:microsoft.com/office/officeart/2005/8/layout/hierarchy1"/>
    <dgm:cxn modelId="{38DF5258-202D-4E78-A06D-232860C97D4A}" type="presParOf" srcId="{1BC2FD01-7558-41E6-B095-A8A579C4638F}" destId="{6A7B17E6-5EE7-45AA-A0DF-23B6A8DAD386}" srcOrd="1" destOrd="0" presId="urn:microsoft.com/office/officeart/2005/8/layout/hierarchy1"/>
    <dgm:cxn modelId="{A4897FA7-C257-4F6C-B403-038175C90E04}" type="presParOf" srcId="{5B15B84A-564C-4B80-82E4-64411DADB998}" destId="{264777E4-83C7-4654-BE18-55F1D8CE12FB}" srcOrd="2" destOrd="0" presId="urn:microsoft.com/office/officeart/2005/8/layout/hierarchy1"/>
    <dgm:cxn modelId="{FE7C8E6E-9C36-498D-B29F-A42A888019E9}" type="presParOf" srcId="{5B15B84A-564C-4B80-82E4-64411DADB998}" destId="{E63C6EF7-EFDC-4B20-9F79-9CE538FB1DC5}" srcOrd="3" destOrd="0" presId="urn:microsoft.com/office/officeart/2005/8/layout/hierarchy1"/>
    <dgm:cxn modelId="{61C12F0D-918F-43EF-8E4C-930A2A62124E}" type="presParOf" srcId="{E63C6EF7-EFDC-4B20-9F79-9CE538FB1DC5}" destId="{334851FD-7928-4698-B8D1-725A32270351}" srcOrd="0" destOrd="0" presId="urn:microsoft.com/office/officeart/2005/8/layout/hierarchy1"/>
    <dgm:cxn modelId="{C128A5A7-ECA5-4133-9C85-1B51CF9F8954}" type="presParOf" srcId="{334851FD-7928-4698-B8D1-725A32270351}" destId="{10C09F43-8751-4A57-B39F-5714BACA2AAF}" srcOrd="0" destOrd="0" presId="urn:microsoft.com/office/officeart/2005/8/layout/hierarchy1"/>
    <dgm:cxn modelId="{FD668E67-850F-428A-84F1-6A95D151B24E}" type="presParOf" srcId="{334851FD-7928-4698-B8D1-725A32270351}" destId="{42F0EA06-4B18-4BB3-99D1-CCE1E06708E6}" srcOrd="1" destOrd="0" presId="urn:microsoft.com/office/officeart/2005/8/layout/hierarchy1"/>
    <dgm:cxn modelId="{869F073D-BCE1-4477-A609-8AEB31079E4A}" type="presParOf" srcId="{E63C6EF7-EFDC-4B20-9F79-9CE538FB1DC5}" destId="{F61F7FC5-828C-4C75-B343-20A01C225923}" srcOrd="1" destOrd="0" presId="urn:microsoft.com/office/officeart/2005/8/layout/hierarchy1"/>
    <dgm:cxn modelId="{5F9BCD5F-0D89-448B-AC6C-79FD77A1F06B}" type="presParOf" srcId="{F61F7FC5-828C-4C75-B343-20A01C225923}" destId="{6CDA5B38-3B40-4176-8554-E5A8EE857FED}" srcOrd="0" destOrd="0" presId="urn:microsoft.com/office/officeart/2005/8/layout/hierarchy1"/>
    <dgm:cxn modelId="{4D4F6459-9745-4DD3-90BF-66353A10A660}" type="presParOf" srcId="{F61F7FC5-828C-4C75-B343-20A01C225923}" destId="{8F42E486-FEBF-404D-B042-65AE4C73B0A0}" srcOrd="1" destOrd="0" presId="urn:microsoft.com/office/officeart/2005/8/layout/hierarchy1"/>
    <dgm:cxn modelId="{9B6CB69E-F34F-415C-8C59-175130328243}" type="presParOf" srcId="{8F42E486-FEBF-404D-B042-65AE4C73B0A0}" destId="{590D044D-359A-45F2-A312-311E404F72A1}" srcOrd="0" destOrd="0" presId="urn:microsoft.com/office/officeart/2005/8/layout/hierarchy1"/>
    <dgm:cxn modelId="{B6060A1D-CB55-4076-B2F9-6CD0AD4780BD}" type="presParOf" srcId="{590D044D-359A-45F2-A312-311E404F72A1}" destId="{02A46D35-811E-4E78-AFD8-9E0E352784BA}" srcOrd="0" destOrd="0" presId="urn:microsoft.com/office/officeart/2005/8/layout/hierarchy1"/>
    <dgm:cxn modelId="{B921A2A2-E3CA-4E87-83E9-6CF24BA9AC24}" type="presParOf" srcId="{590D044D-359A-45F2-A312-311E404F72A1}" destId="{372BE2C8-58F4-460F-A9C6-71C8629EAAFD}" srcOrd="1" destOrd="0" presId="urn:microsoft.com/office/officeart/2005/8/layout/hierarchy1"/>
    <dgm:cxn modelId="{082CE71F-721D-4403-87EB-F4EB2C1DA2F2}" type="presParOf" srcId="{8F42E486-FEBF-404D-B042-65AE4C73B0A0}" destId="{A2E028F7-8037-4D12-8F10-D0F3943C5E6D}" srcOrd="1" destOrd="0" presId="urn:microsoft.com/office/officeart/2005/8/layout/hierarchy1"/>
    <dgm:cxn modelId="{2C193E0B-895E-4C77-8BF7-16D6520A72AA}" type="presParOf" srcId="{A2E028F7-8037-4D12-8F10-D0F3943C5E6D}" destId="{6E73F18C-0131-42A5-AE4C-4A53BAC9804D}" srcOrd="0" destOrd="0" presId="urn:microsoft.com/office/officeart/2005/8/layout/hierarchy1"/>
    <dgm:cxn modelId="{03164F14-A67C-4D9E-B8E1-C70ABECEB1C1}" type="presParOf" srcId="{A2E028F7-8037-4D12-8F10-D0F3943C5E6D}" destId="{2BC400C7-A4E7-432A-90AB-8C8881DAB991}" srcOrd="1" destOrd="0" presId="urn:microsoft.com/office/officeart/2005/8/layout/hierarchy1"/>
    <dgm:cxn modelId="{CA1B589A-8853-4C93-9944-EB6A30006F46}" type="presParOf" srcId="{2BC400C7-A4E7-432A-90AB-8C8881DAB991}" destId="{C6A6AB91-F84D-4338-B648-E8F7AF79A292}" srcOrd="0" destOrd="0" presId="urn:microsoft.com/office/officeart/2005/8/layout/hierarchy1"/>
    <dgm:cxn modelId="{F846E3AB-7248-4738-B17E-2B57B70C373C}" type="presParOf" srcId="{C6A6AB91-F84D-4338-B648-E8F7AF79A292}" destId="{C926D736-9A86-4F28-915F-0EC5E189E422}" srcOrd="0" destOrd="0" presId="urn:microsoft.com/office/officeart/2005/8/layout/hierarchy1"/>
    <dgm:cxn modelId="{1638F0B3-4F02-41D4-8BFE-B0EDFEA83FAD}" type="presParOf" srcId="{C6A6AB91-F84D-4338-B648-E8F7AF79A292}" destId="{4CE5C886-75FA-4FFD-82B4-18F3F50C1AEA}" srcOrd="1" destOrd="0" presId="urn:microsoft.com/office/officeart/2005/8/layout/hierarchy1"/>
    <dgm:cxn modelId="{1F034CC3-058E-40C6-BF40-81254FD2BC4E}" type="presParOf" srcId="{2BC400C7-A4E7-432A-90AB-8C8881DAB991}" destId="{29E7DBE4-3712-43C2-8968-56C9C823BE62}" srcOrd="1" destOrd="0" presId="urn:microsoft.com/office/officeart/2005/8/layout/hierarchy1"/>
    <dgm:cxn modelId="{0258F398-E36A-43BB-9210-D9EE91A87ED6}" type="presParOf" srcId="{A2E028F7-8037-4D12-8F10-D0F3943C5E6D}" destId="{4539A81B-2F0E-4D6C-8474-B09F417D713A}" srcOrd="2" destOrd="0" presId="urn:microsoft.com/office/officeart/2005/8/layout/hierarchy1"/>
    <dgm:cxn modelId="{8093B5D9-B923-4ECE-B97B-E03F78ED766F}" type="presParOf" srcId="{A2E028F7-8037-4D12-8F10-D0F3943C5E6D}" destId="{BE5915AF-63E9-48BC-8AA7-708B80FA41A9}" srcOrd="3" destOrd="0" presId="urn:microsoft.com/office/officeart/2005/8/layout/hierarchy1"/>
    <dgm:cxn modelId="{B35B2881-0BF4-46F6-A39D-93E9ACD3F44E}" type="presParOf" srcId="{BE5915AF-63E9-48BC-8AA7-708B80FA41A9}" destId="{90C5EED9-E65D-4F02-A6C8-F7B5AB17EF1C}" srcOrd="0" destOrd="0" presId="urn:microsoft.com/office/officeart/2005/8/layout/hierarchy1"/>
    <dgm:cxn modelId="{1DBC34A7-CF6C-428B-9913-10A3758E41FD}" type="presParOf" srcId="{90C5EED9-E65D-4F02-A6C8-F7B5AB17EF1C}" destId="{28C9A901-31C0-4B51-B001-B6B37A0755B9}" srcOrd="0" destOrd="0" presId="urn:microsoft.com/office/officeart/2005/8/layout/hierarchy1"/>
    <dgm:cxn modelId="{93642B7C-E1C7-43C3-AAA8-EEC10B1BE09E}" type="presParOf" srcId="{90C5EED9-E65D-4F02-A6C8-F7B5AB17EF1C}" destId="{63FFFD77-5A0D-44AE-BF11-63B172AF1E0C}" srcOrd="1" destOrd="0" presId="urn:microsoft.com/office/officeart/2005/8/layout/hierarchy1"/>
    <dgm:cxn modelId="{E9E49AE4-EF41-441B-9FDD-082DD4D53999}" type="presParOf" srcId="{BE5915AF-63E9-48BC-8AA7-708B80FA41A9}" destId="{8312263D-F606-46C7-ADA9-AF6E96B93A87}" srcOrd="1" destOrd="0" presId="urn:microsoft.com/office/officeart/2005/8/layout/hierarchy1"/>
    <dgm:cxn modelId="{E460F4DE-8903-4D0A-9BF5-D6B45F4AF393}" type="presParOf" srcId="{F61F7FC5-828C-4C75-B343-20A01C225923}" destId="{12E05AA5-2DAC-40C8-B606-F383BEF06B87}" srcOrd="2" destOrd="0" presId="urn:microsoft.com/office/officeart/2005/8/layout/hierarchy1"/>
    <dgm:cxn modelId="{6FD60AF1-3FA5-4FB8-929E-7B2DE49753C2}" type="presParOf" srcId="{F61F7FC5-828C-4C75-B343-20A01C225923}" destId="{EEA8C5BB-6724-4D88-93B0-E9524E39A849}" srcOrd="3" destOrd="0" presId="urn:microsoft.com/office/officeart/2005/8/layout/hierarchy1"/>
    <dgm:cxn modelId="{B9CBFB31-1B7E-4368-9ECE-D8234D703B9F}" type="presParOf" srcId="{EEA8C5BB-6724-4D88-93B0-E9524E39A849}" destId="{8DDBE820-0EB3-4217-AC64-879F6D9897AB}" srcOrd="0" destOrd="0" presId="urn:microsoft.com/office/officeart/2005/8/layout/hierarchy1"/>
    <dgm:cxn modelId="{04B87F7C-B1C7-450E-8F20-41DAF0CA67A3}" type="presParOf" srcId="{8DDBE820-0EB3-4217-AC64-879F6D9897AB}" destId="{0E4A2170-54DA-4859-A0C3-12E663C62249}" srcOrd="0" destOrd="0" presId="urn:microsoft.com/office/officeart/2005/8/layout/hierarchy1"/>
    <dgm:cxn modelId="{F67917B0-F7C9-4C81-988D-6AA0FD383EDD}" type="presParOf" srcId="{8DDBE820-0EB3-4217-AC64-879F6D9897AB}" destId="{4E31EA1E-D07A-49D7-BB08-72579E3AD9B5}" srcOrd="1" destOrd="0" presId="urn:microsoft.com/office/officeart/2005/8/layout/hierarchy1"/>
    <dgm:cxn modelId="{231EA211-B533-40BD-A85F-F717223B3F3A}" type="presParOf" srcId="{EEA8C5BB-6724-4D88-93B0-E9524E39A849}" destId="{3A903164-190D-41AE-8481-3C716DE379C5}" srcOrd="1" destOrd="0" presId="urn:microsoft.com/office/officeart/2005/8/layout/hierarchy1"/>
    <dgm:cxn modelId="{AEB0CF81-5C1C-4409-9124-A80FEA0F6AB5}" type="presParOf" srcId="{3A903164-190D-41AE-8481-3C716DE379C5}" destId="{CCC56069-EBC0-4363-BF8C-37E2124D27F8}" srcOrd="0" destOrd="0" presId="urn:microsoft.com/office/officeart/2005/8/layout/hierarchy1"/>
    <dgm:cxn modelId="{BC298796-E3E9-48C2-8A33-0678596790E5}" type="presParOf" srcId="{3A903164-190D-41AE-8481-3C716DE379C5}" destId="{062A691B-C5FF-4797-848C-D58248647E77}" srcOrd="1" destOrd="0" presId="urn:microsoft.com/office/officeart/2005/8/layout/hierarchy1"/>
    <dgm:cxn modelId="{5327965B-09C9-41C7-BC52-894E12E40042}" type="presParOf" srcId="{062A691B-C5FF-4797-848C-D58248647E77}" destId="{41CCD88D-DB87-42C9-8322-1122FBC331F3}" srcOrd="0" destOrd="0" presId="urn:microsoft.com/office/officeart/2005/8/layout/hierarchy1"/>
    <dgm:cxn modelId="{468D123A-BA35-4870-AAA4-A525B02C0700}" type="presParOf" srcId="{41CCD88D-DB87-42C9-8322-1122FBC331F3}" destId="{2D8AAC62-3B2B-4B1D-9FC8-AB763354FCAD}" srcOrd="0" destOrd="0" presId="urn:microsoft.com/office/officeart/2005/8/layout/hierarchy1"/>
    <dgm:cxn modelId="{989CE890-795B-4F49-98C9-1B7F0E94F2E0}" type="presParOf" srcId="{41CCD88D-DB87-42C9-8322-1122FBC331F3}" destId="{BF081213-A506-48C2-A272-D1E93C1D8026}" srcOrd="1" destOrd="0" presId="urn:microsoft.com/office/officeart/2005/8/layout/hierarchy1"/>
    <dgm:cxn modelId="{C50D7CD2-3402-4005-BDA0-4924841CEE7C}" type="presParOf" srcId="{062A691B-C5FF-4797-848C-D58248647E77}" destId="{8BAE88C8-6D8F-4D32-BC53-C7E37E483ABE}" srcOrd="1" destOrd="0" presId="urn:microsoft.com/office/officeart/2005/8/layout/hierarchy1"/>
    <dgm:cxn modelId="{9F604C72-33DA-4F48-8D3B-D3878691B5F8}" type="presParOf" srcId="{3A903164-190D-41AE-8481-3C716DE379C5}" destId="{41533006-BA73-4EDB-BCF4-1E009609B7C7}" srcOrd="2" destOrd="0" presId="urn:microsoft.com/office/officeart/2005/8/layout/hierarchy1"/>
    <dgm:cxn modelId="{F1441DC3-61C7-4E47-9F55-00F864BEAB52}" type="presParOf" srcId="{3A903164-190D-41AE-8481-3C716DE379C5}" destId="{84F99CB1-426B-4DB6-B543-9E967D8A715F}" srcOrd="3" destOrd="0" presId="urn:microsoft.com/office/officeart/2005/8/layout/hierarchy1"/>
    <dgm:cxn modelId="{94203F0F-86D8-4212-A4C0-D6A04D45DAFB}" type="presParOf" srcId="{84F99CB1-426B-4DB6-B543-9E967D8A715F}" destId="{134E53A4-C0F7-4EB1-9108-15BEBF3BF3B4}" srcOrd="0" destOrd="0" presId="urn:microsoft.com/office/officeart/2005/8/layout/hierarchy1"/>
    <dgm:cxn modelId="{033F76EA-CB83-4058-8660-D2F04327C621}" type="presParOf" srcId="{134E53A4-C0F7-4EB1-9108-15BEBF3BF3B4}" destId="{306649D4-7C53-49C3-8936-936E999BD6F9}" srcOrd="0" destOrd="0" presId="urn:microsoft.com/office/officeart/2005/8/layout/hierarchy1"/>
    <dgm:cxn modelId="{C61D2499-2414-4DCA-9D96-22C151D2594D}" type="presParOf" srcId="{134E53A4-C0F7-4EB1-9108-15BEBF3BF3B4}" destId="{9435B915-2C06-4371-966B-2CB3EE9EC877}" srcOrd="1" destOrd="0" presId="urn:microsoft.com/office/officeart/2005/8/layout/hierarchy1"/>
    <dgm:cxn modelId="{A9E5EC80-AF24-46A0-B558-BFA2635ECB79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[6;-4]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/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/>
      <dgm:t>
        <a:bodyPr/>
        <a:lstStyle/>
        <a:p>
          <a:endParaRPr lang="fr-FR" sz="120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562AF1C1-7D20-43BB-AAE9-38662F91A70B}" type="presOf" srcId="{75B2B2D0-714D-4C8F-9A3D-CCA41045BFA5}" destId="{6E73F18C-0131-42A5-AE4C-4A53BAC9804D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4A905645-2F29-4885-92B1-7D581C468194}" type="presOf" srcId="{A6A58ED5-CAFF-4A4E-99D7-A9A94E72AAAE}" destId="{12E05AA5-2DAC-40C8-B606-F383BEF06B87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F638A420-0DE8-4233-B54C-5C4FC7522B80}" type="presOf" srcId="{9CB560DA-DF2C-4E63-B0FE-34A4E0712466}" destId="{99A9A0C5-FF0E-4AD5-9ACA-6D5D63ECB501}" srcOrd="0" destOrd="0" presId="urn:microsoft.com/office/officeart/2005/8/layout/hierarchy1"/>
    <dgm:cxn modelId="{4CB1575A-CA55-4369-BAFD-04CB7295A00C}" type="presOf" srcId="{7F3B583C-8180-43E2-8299-9C2B2CEF512D}" destId="{BF081213-A506-48C2-A272-D1E93C1D8026}" srcOrd="0" destOrd="0" presId="urn:microsoft.com/office/officeart/2005/8/layout/hierarchy1"/>
    <dgm:cxn modelId="{93C978F1-77A9-4EAB-9D11-2C3AA4F3F7D8}" type="presOf" srcId="{D3E56642-83A5-4A51-9EDB-40ED8C744AEF}" destId="{EB0965C9-B7BF-47A2-9E9A-A3ED188AE0F6}" srcOrd="0" destOrd="0" presId="urn:microsoft.com/office/officeart/2005/8/layout/hierarchy1"/>
    <dgm:cxn modelId="{AFDA5319-8E3B-4D83-9A8A-ECCCD4DA762A}" type="presOf" srcId="{ACC145D8-1F74-4AA6-92B4-6688B8F0A98B}" destId="{63660872-4339-421E-A76A-39D5BBB7467B}" srcOrd="0" destOrd="0" presId="urn:microsoft.com/office/officeart/2005/8/layout/hierarchy1"/>
    <dgm:cxn modelId="{56F76FA5-E45B-48F1-966D-E06DC5A108CC}" type="presOf" srcId="{3CDD46B3-F591-4219-92B9-1775CE54E2AF}" destId="{EE88CD6A-A261-410D-9882-5FCB7C11FCEE}" srcOrd="0" destOrd="0" presId="urn:microsoft.com/office/officeart/2005/8/layout/hierarchy1"/>
    <dgm:cxn modelId="{B9236D5F-4FE9-4FA3-933F-A26AB80CEB8B}" type="presOf" srcId="{7BE347B4-128C-4B0C-9BFA-1BAC5DAFEDB5}" destId="{F25038ED-0744-47FC-8007-1D4C61B45319}" srcOrd="0" destOrd="0" presId="urn:microsoft.com/office/officeart/2005/8/layout/hierarchy1"/>
    <dgm:cxn modelId="{0BA6A043-0B12-431E-B0C4-CF129DF05A69}" type="presOf" srcId="{E2E8278B-215B-4F0F-B86F-3D3BB1E3C0DF}" destId="{372BE2C8-58F4-460F-A9C6-71C8629EAAF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61CFD4B4-878F-4491-A7D5-008C01CCE8D2}" type="presOf" srcId="{36053F2B-9FDB-49A4-9D7A-3776B13DB2EB}" destId="{42F0EA06-4B18-4BB3-99D1-CCE1E06708E6}" srcOrd="0" destOrd="0" presId="urn:microsoft.com/office/officeart/2005/8/layout/hierarchy1"/>
    <dgm:cxn modelId="{B7F61B6C-B92E-40F1-BA9E-2B651D3EE2FC}" type="presOf" srcId="{7EE4120F-A673-4A4F-B858-FB25291641EA}" destId="{6CDA5B38-3B40-4176-8554-E5A8EE857FED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CABC5158-7EAD-410F-86C3-8CDAFE7C62BB}" type="presOf" srcId="{68870446-C6F4-468C-8DC7-8224FA71B959}" destId="{6E9EEC93-44BE-4EB9-BA0B-0AE73CD1A941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F37B30D2-4FD8-43F8-9016-6142FDF6715D}" type="presOf" srcId="{0447CDC2-4C27-446B-8E9D-5AE93DA6638A}" destId="{4E31EA1E-D07A-49D7-BB08-72579E3AD9B5}" srcOrd="0" destOrd="0" presId="urn:microsoft.com/office/officeart/2005/8/layout/hierarchy1"/>
    <dgm:cxn modelId="{82141E42-94B5-4B2B-B591-6AAB16942F2C}" type="presOf" srcId="{93BD013D-9260-436C-828D-53D9CC5EC8E5}" destId="{A5B54865-23C9-4CFC-8528-ED1C88828BD7}" srcOrd="0" destOrd="0" presId="urn:microsoft.com/office/officeart/2005/8/layout/hierarchy1"/>
    <dgm:cxn modelId="{F2C3B8CA-0AE7-40D4-BF76-A701749F31F9}" type="presOf" srcId="{E65FB1DD-77BD-4199-B117-E86CCAA77982}" destId="{41533006-BA73-4EDB-BCF4-1E009609B7C7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9FE1BEB-403A-4B8E-9362-5BB96E0821E2}" type="presOf" srcId="{15958A80-C87B-4295-935B-D5441386AB2A}" destId="{264777E4-83C7-4654-BE18-55F1D8CE12FB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E4352C11-0FCA-4804-9353-D7C9300537A8}" type="presOf" srcId="{727F6E3E-C929-4793-902F-B3DFA4641EAB}" destId="{CCC56069-EBC0-4363-BF8C-37E2124D27F8}" srcOrd="0" destOrd="0" presId="urn:microsoft.com/office/officeart/2005/8/layout/hierarchy1"/>
    <dgm:cxn modelId="{B7B78059-B164-4F20-A69A-2ADF6F4F7198}" type="presOf" srcId="{8BE71B52-E9EF-470B-9F4E-9FE817960353}" destId="{9A9D497C-6874-48D5-8FDE-59C3762B9CB6}" srcOrd="0" destOrd="0" presId="urn:microsoft.com/office/officeart/2005/8/layout/hierarchy1"/>
    <dgm:cxn modelId="{51BA437D-5638-4F68-AF17-73EEC8CCFEF8}" type="presOf" srcId="{B25CE644-DEB3-48D4-BAAA-8929DD1D38A0}" destId="{4CE5C886-75FA-4FFD-82B4-18F3F50C1AEA}" srcOrd="0" destOrd="0" presId="urn:microsoft.com/office/officeart/2005/8/layout/hierarchy1"/>
    <dgm:cxn modelId="{0DFFAA83-9D20-43CC-A4C8-6A9A59481A14}" type="presOf" srcId="{A14E0BCB-0255-45C9-AEF5-161F04F7B233}" destId="{B6B8353B-8932-4648-A54D-F317D1BE85EA}" srcOrd="0" destOrd="0" presId="urn:microsoft.com/office/officeart/2005/8/layout/hierarchy1"/>
    <dgm:cxn modelId="{21A27D5A-0B7C-4762-83DA-9D275BBB1AA0}" type="presOf" srcId="{3C1F7614-9325-44C8-AB82-69245C46E13A}" destId="{E82AB148-797E-4CF9-9664-3A9CE27604B8}" srcOrd="0" destOrd="0" presId="urn:microsoft.com/office/officeart/2005/8/layout/hierarchy1"/>
    <dgm:cxn modelId="{1BC4D8B7-0648-41E0-93C8-38BC0F15B275}" type="presOf" srcId="{28F50ADF-1529-4EDA-BF03-76BD9CE40284}" destId="{B0A73EDC-F4DC-479D-9DCE-D1269BFAEEBA}" srcOrd="0" destOrd="0" presId="urn:microsoft.com/office/officeart/2005/8/layout/hierarchy1"/>
    <dgm:cxn modelId="{A55B487B-704C-4F7D-9EF0-3CBDA3288969}" type="presOf" srcId="{00144D75-A70F-4FAB-8608-1BDB12410025}" destId="{35F65ED0-54DD-4976-8DD4-C64A490BF148}" srcOrd="0" destOrd="0" presId="urn:microsoft.com/office/officeart/2005/8/layout/hierarchy1"/>
    <dgm:cxn modelId="{D5E67F9F-DB14-4204-A088-DDA7DC04DC49}" type="presOf" srcId="{D68AD263-D583-49F6-AAEB-7313B6C1A714}" destId="{1ED2776C-E897-4E2B-AA21-20701F00263F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02C062BB-574D-4DD0-A881-A6D67627DBBF}" type="presOf" srcId="{25408D9B-C3C9-4E01-941D-CA3FF169ECB3}" destId="{0CD4B9E2-D805-4802-AB77-2908B9622370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457DDE78-4743-43B6-B5C6-667BAFF73BB9}" type="presOf" srcId="{B936DBB1-CA68-44BA-9E28-480F4A22C530}" destId="{D476895C-88C6-497B-A031-5909FF15ED13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BD2FDC39-8B54-4031-8E21-1125A9EAF0FE}" type="presOf" srcId="{108E652A-3DE6-4F26-AB83-1869A2D1B395}" destId="{9435B915-2C06-4371-966B-2CB3EE9EC877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BDE4E023-3765-4E6D-9059-41EE4C8CC1B0}" type="presOf" srcId="{9D63E110-24B4-4E24-AD5A-3135B452F174}" destId="{63FFFD77-5A0D-44AE-BF11-63B172AF1E0C}" srcOrd="0" destOrd="0" presId="urn:microsoft.com/office/officeart/2005/8/layout/hierarchy1"/>
    <dgm:cxn modelId="{7E1A914A-60FC-4767-98F4-B9BE76EE79BB}" type="presOf" srcId="{AAE22EAD-7759-4D38-8CE6-CFB49A12BBD4}" destId="{10A8360B-9A44-4A59-BA75-DDF7D4B1B2B7}" srcOrd="0" destOrd="0" presId="urn:microsoft.com/office/officeart/2005/8/layout/hierarchy1"/>
    <dgm:cxn modelId="{935E3D81-4C9B-4068-BB98-439F1A8E2345}" type="presOf" srcId="{F0B133F6-B8F1-4791-865B-1DCDCF8A2ECD}" destId="{4539A81B-2F0E-4D6C-8474-B09F417D713A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BA973583-91F8-4490-9954-CA0DF54C6799}" type="presParOf" srcId="{9A9D497C-6874-48D5-8FDE-59C3762B9CB6}" destId="{EB166BBC-DAB4-4FAD-93F1-0C48365B9D9B}" srcOrd="0" destOrd="0" presId="urn:microsoft.com/office/officeart/2005/8/layout/hierarchy1"/>
    <dgm:cxn modelId="{4AA1E986-8DF0-49F3-89C9-E3AEA818D325}" type="presParOf" srcId="{EB166BBC-DAB4-4FAD-93F1-0C48365B9D9B}" destId="{588D667E-7026-471F-BBAA-996BE0646072}" srcOrd="0" destOrd="0" presId="urn:microsoft.com/office/officeart/2005/8/layout/hierarchy1"/>
    <dgm:cxn modelId="{4ED1F2F7-A82E-48D2-826C-3B43C88F85C3}" type="presParOf" srcId="{588D667E-7026-471F-BBAA-996BE0646072}" destId="{B06906FC-FD4E-4905-89B7-A9B1861B87DF}" srcOrd="0" destOrd="0" presId="urn:microsoft.com/office/officeart/2005/8/layout/hierarchy1"/>
    <dgm:cxn modelId="{937CE970-655A-4A7A-9865-9A10C72D7025}" type="presParOf" srcId="{588D667E-7026-471F-BBAA-996BE0646072}" destId="{EB0965C9-B7BF-47A2-9E9A-A3ED188AE0F6}" srcOrd="1" destOrd="0" presId="urn:microsoft.com/office/officeart/2005/8/layout/hierarchy1"/>
    <dgm:cxn modelId="{498417A9-3BB4-4305-98E0-82853027891C}" type="presParOf" srcId="{EB166BBC-DAB4-4FAD-93F1-0C48365B9D9B}" destId="{5B15B84A-564C-4B80-82E4-64411DADB998}" srcOrd="1" destOrd="0" presId="urn:microsoft.com/office/officeart/2005/8/layout/hierarchy1"/>
    <dgm:cxn modelId="{D3232DC1-C6B0-4359-A2F6-8BC6E7A89299}" type="presParOf" srcId="{5B15B84A-564C-4B80-82E4-64411DADB998}" destId="{63660872-4339-421E-A76A-39D5BBB7467B}" srcOrd="0" destOrd="0" presId="urn:microsoft.com/office/officeart/2005/8/layout/hierarchy1"/>
    <dgm:cxn modelId="{285D28BA-C085-4489-8130-39375180CD94}" type="presParOf" srcId="{5B15B84A-564C-4B80-82E4-64411DADB998}" destId="{43779612-8393-4687-9734-9C7D2EDFC686}" srcOrd="1" destOrd="0" presId="urn:microsoft.com/office/officeart/2005/8/layout/hierarchy1"/>
    <dgm:cxn modelId="{3C05D2B0-A94E-4C97-B24C-43F9EF091028}" type="presParOf" srcId="{43779612-8393-4687-9734-9C7D2EDFC686}" destId="{F4002264-AA11-4825-8E6A-1EDB8A94B567}" srcOrd="0" destOrd="0" presId="urn:microsoft.com/office/officeart/2005/8/layout/hierarchy1"/>
    <dgm:cxn modelId="{B3725B23-B4A4-44BD-A548-3D199F83F5BB}" type="presParOf" srcId="{F4002264-AA11-4825-8E6A-1EDB8A94B567}" destId="{953E3338-2E09-4E17-9741-48135F402AD0}" srcOrd="0" destOrd="0" presId="urn:microsoft.com/office/officeart/2005/8/layout/hierarchy1"/>
    <dgm:cxn modelId="{B71F700F-54BF-4DDC-91EC-66E24B51043F}" type="presParOf" srcId="{F4002264-AA11-4825-8E6A-1EDB8A94B567}" destId="{A5B54865-23C9-4CFC-8528-ED1C88828BD7}" srcOrd="1" destOrd="0" presId="urn:microsoft.com/office/officeart/2005/8/layout/hierarchy1"/>
    <dgm:cxn modelId="{216606AA-625E-44B4-B102-CC21F40435A3}" type="presParOf" srcId="{43779612-8393-4687-9734-9C7D2EDFC686}" destId="{2838CCCF-5E5A-49DD-A0DF-2AB7CD44EAF4}" srcOrd="1" destOrd="0" presId="urn:microsoft.com/office/officeart/2005/8/layout/hierarchy1"/>
    <dgm:cxn modelId="{B2E9008F-5B36-48C1-A966-38FAD7CBAFB1}" type="presParOf" srcId="{2838CCCF-5E5A-49DD-A0DF-2AB7CD44EAF4}" destId="{6E9EEC93-44BE-4EB9-BA0B-0AE73CD1A941}" srcOrd="0" destOrd="0" presId="urn:microsoft.com/office/officeart/2005/8/layout/hierarchy1"/>
    <dgm:cxn modelId="{F5763644-78E3-489D-876A-5B9A251CBD18}" type="presParOf" srcId="{2838CCCF-5E5A-49DD-A0DF-2AB7CD44EAF4}" destId="{75B8D73A-89AA-479F-825E-6AF854002943}" srcOrd="1" destOrd="0" presId="urn:microsoft.com/office/officeart/2005/8/layout/hierarchy1"/>
    <dgm:cxn modelId="{CD41FD6C-255F-49F9-917A-3079EC977EAC}" type="presParOf" srcId="{75B8D73A-89AA-479F-825E-6AF854002943}" destId="{86E7F458-08BB-4B50-978F-C6126AA0FD0C}" srcOrd="0" destOrd="0" presId="urn:microsoft.com/office/officeart/2005/8/layout/hierarchy1"/>
    <dgm:cxn modelId="{2E360E7C-9B74-4F30-A4A5-2CEF5308D20D}" type="presParOf" srcId="{86E7F458-08BB-4B50-978F-C6126AA0FD0C}" destId="{593F1033-3DE4-481E-BFFF-209CC69ED8B1}" srcOrd="0" destOrd="0" presId="urn:microsoft.com/office/officeart/2005/8/layout/hierarchy1"/>
    <dgm:cxn modelId="{B6E1B119-09ED-42C9-801C-AFDCFF05125C}" type="presParOf" srcId="{86E7F458-08BB-4B50-978F-C6126AA0FD0C}" destId="{35F65ED0-54DD-4976-8DD4-C64A490BF148}" srcOrd="1" destOrd="0" presId="urn:microsoft.com/office/officeart/2005/8/layout/hierarchy1"/>
    <dgm:cxn modelId="{991B8E19-ECA1-4C3F-A368-0F300CCBF78C}" type="presParOf" srcId="{75B8D73A-89AA-479F-825E-6AF854002943}" destId="{17AE1ECB-EF0A-4B7A-8282-3924AC2527E1}" srcOrd="1" destOrd="0" presId="urn:microsoft.com/office/officeart/2005/8/layout/hierarchy1"/>
    <dgm:cxn modelId="{A8818579-3C5A-46D8-83AC-7FA8E2F8DBC5}" type="presParOf" srcId="{17AE1ECB-EF0A-4B7A-8282-3924AC2527E1}" destId="{1ED2776C-E897-4E2B-AA21-20701F00263F}" srcOrd="0" destOrd="0" presId="urn:microsoft.com/office/officeart/2005/8/layout/hierarchy1"/>
    <dgm:cxn modelId="{A42DB2F0-6CDA-428E-8A36-1D2E308BC64B}" type="presParOf" srcId="{17AE1ECB-EF0A-4B7A-8282-3924AC2527E1}" destId="{17E34690-F7A8-438E-BDAB-B08CF6A0E7F6}" srcOrd="1" destOrd="0" presId="urn:microsoft.com/office/officeart/2005/8/layout/hierarchy1"/>
    <dgm:cxn modelId="{2945B299-9E15-48E4-A108-C1DD537085DC}" type="presParOf" srcId="{17E34690-F7A8-438E-BDAB-B08CF6A0E7F6}" destId="{1B0D4907-89CA-420A-BC95-9E144DA9D940}" srcOrd="0" destOrd="0" presId="urn:microsoft.com/office/officeart/2005/8/layout/hierarchy1"/>
    <dgm:cxn modelId="{CC56EC55-191E-4831-894F-BA492A04EE8D}" type="presParOf" srcId="{1B0D4907-89CA-420A-BC95-9E144DA9D940}" destId="{CF006496-80F5-4893-8B96-9D86371F0E18}" srcOrd="0" destOrd="0" presId="urn:microsoft.com/office/officeart/2005/8/layout/hierarchy1"/>
    <dgm:cxn modelId="{981E5205-5B3B-4119-AC14-A21C466D8BDD}" type="presParOf" srcId="{1B0D4907-89CA-420A-BC95-9E144DA9D940}" destId="{E82AB148-797E-4CF9-9664-3A9CE27604B8}" srcOrd="1" destOrd="0" presId="urn:microsoft.com/office/officeart/2005/8/layout/hierarchy1"/>
    <dgm:cxn modelId="{A5EA5627-D8A8-4F97-84FF-8488FB8B1105}" type="presParOf" srcId="{17E34690-F7A8-438E-BDAB-B08CF6A0E7F6}" destId="{B2EEFEE5-AC15-4A0A-B874-8F3B643FD696}" srcOrd="1" destOrd="0" presId="urn:microsoft.com/office/officeart/2005/8/layout/hierarchy1"/>
    <dgm:cxn modelId="{391A0F71-7777-4F7D-9993-80C368CEFB53}" type="presParOf" srcId="{17AE1ECB-EF0A-4B7A-8282-3924AC2527E1}" destId="{D476895C-88C6-497B-A031-5909FF15ED13}" srcOrd="2" destOrd="0" presId="urn:microsoft.com/office/officeart/2005/8/layout/hierarchy1"/>
    <dgm:cxn modelId="{3B0653AD-4BB7-407A-9E43-DD88FC67616E}" type="presParOf" srcId="{17AE1ECB-EF0A-4B7A-8282-3924AC2527E1}" destId="{7A995093-358C-405C-A60A-4807F96328E0}" srcOrd="3" destOrd="0" presId="urn:microsoft.com/office/officeart/2005/8/layout/hierarchy1"/>
    <dgm:cxn modelId="{3F75C8E0-E36A-4935-9B8E-589C322931DC}" type="presParOf" srcId="{7A995093-358C-405C-A60A-4807F96328E0}" destId="{F73A7E89-FBAF-4B8C-B535-4A64D7652E1B}" srcOrd="0" destOrd="0" presId="urn:microsoft.com/office/officeart/2005/8/layout/hierarchy1"/>
    <dgm:cxn modelId="{70858388-D670-4763-BFA3-874AA1CE64A7}" type="presParOf" srcId="{F73A7E89-FBAF-4B8C-B535-4A64D7652E1B}" destId="{C550AF9B-ACA0-47E6-96DC-DF9A292EEEB2}" srcOrd="0" destOrd="0" presId="urn:microsoft.com/office/officeart/2005/8/layout/hierarchy1"/>
    <dgm:cxn modelId="{67E78ABD-1B49-49DA-B408-6563A7E8890D}" type="presParOf" srcId="{F73A7E89-FBAF-4B8C-B535-4A64D7652E1B}" destId="{F25038ED-0744-47FC-8007-1D4C61B45319}" srcOrd="1" destOrd="0" presId="urn:microsoft.com/office/officeart/2005/8/layout/hierarchy1"/>
    <dgm:cxn modelId="{355B68D6-A31B-48D0-929F-0B9D9CC98910}" type="presParOf" srcId="{7A995093-358C-405C-A60A-4807F96328E0}" destId="{E2362B20-7185-4479-81C8-EF8726FE2417}" srcOrd="1" destOrd="0" presId="urn:microsoft.com/office/officeart/2005/8/layout/hierarchy1"/>
    <dgm:cxn modelId="{54B17520-F22F-4E8C-9B5E-A6686925AC35}" type="presParOf" srcId="{2838CCCF-5E5A-49DD-A0DF-2AB7CD44EAF4}" destId="{10A8360B-9A44-4A59-BA75-DDF7D4B1B2B7}" srcOrd="2" destOrd="0" presId="urn:microsoft.com/office/officeart/2005/8/layout/hierarchy1"/>
    <dgm:cxn modelId="{666F69C3-342B-4BBE-9393-573A144EF8E5}" type="presParOf" srcId="{2838CCCF-5E5A-49DD-A0DF-2AB7CD44EAF4}" destId="{DFA9C0B7-131E-42BE-9ED8-83AC8B8C197C}" srcOrd="3" destOrd="0" presId="urn:microsoft.com/office/officeart/2005/8/layout/hierarchy1"/>
    <dgm:cxn modelId="{12557A23-70D9-4493-AF5B-8A18FFD842DE}" type="presParOf" srcId="{DFA9C0B7-131E-42BE-9ED8-83AC8B8C197C}" destId="{863EDE4D-784F-4AEC-891F-8F080DCA419B}" srcOrd="0" destOrd="0" presId="urn:microsoft.com/office/officeart/2005/8/layout/hierarchy1"/>
    <dgm:cxn modelId="{A10C1C5E-79E0-43FB-895D-B486B0D39164}" type="presParOf" srcId="{863EDE4D-784F-4AEC-891F-8F080DCA419B}" destId="{1AA123EF-FA2C-425D-8813-311BD31F05CA}" srcOrd="0" destOrd="0" presId="urn:microsoft.com/office/officeart/2005/8/layout/hierarchy1"/>
    <dgm:cxn modelId="{E0AEE565-4DEF-430A-B44A-B7306C03A58D}" type="presParOf" srcId="{863EDE4D-784F-4AEC-891F-8F080DCA419B}" destId="{99A9A0C5-FF0E-4AD5-9ACA-6D5D63ECB501}" srcOrd="1" destOrd="0" presId="urn:microsoft.com/office/officeart/2005/8/layout/hierarchy1"/>
    <dgm:cxn modelId="{DDE9F044-2A20-4B31-99CC-1F153B897D58}" type="presParOf" srcId="{DFA9C0B7-131E-42BE-9ED8-83AC8B8C197C}" destId="{8EA43225-AECE-4547-B598-7355BEB82ABB}" srcOrd="1" destOrd="0" presId="urn:microsoft.com/office/officeart/2005/8/layout/hierarchy1"/>
    <dgm:cxn modelId="{6220036E-AB60-4660-8203-59E832C1BD25}" type="presParOf" srcId="{8EA43225-AECE-4547-B598-7355BEB82ABB}" destId="{B6B8353B-8932-4648-A54D-F317D1BE85EA}" srcOrd="0" destOrd="0" presId="urn:microsoft.com/office/officeart/2005/8/layout/hierarchy1"/>
    <dgm:cxn modelId="{2896D8A2-2652-4D90-B506-44FF1E972B5F}" type="presParOf" srcId="{8EA43225-AECE-4547-B598-7355BEB82ABB}" destId="{2043FC58-D116-441F-AE1E-51DFC2226424}" srcOrd="1" destOrd="0" presId="urn:microsoft.com/office/officeart/2005/8/layout/hierarchy1"/>
    <dgm:cxn modelId="{3CE822F6-50E8-4711-A1D6-5E015F94E5F1}" type="presParOf" srcId="{2043FC58-D116-441F-AE1E-51DFC2226424}" destId="{EB3D332B-2783-4ED6-8C91-E3FE09CFB8FF}" srcOrd="0" destOrd="0" presId="urn:microsoft.com/office/officeart/2005/8/layout/hierarchy1"/>
    <dgm:cxn modelId="{12ABFCB9-00E8-4C3D-A4E7-46306B4C1049}" type="presParOf" srcId="{EB3D332B-2783-4ED6-8C91-E3FE09CFB8FF}" destId="{833DF4AF-EB4F-4C0C-A89E-B0434265F55D}" srcOrd="0" destOrd="0" presId="urn:microsoft.com/office/officeart/2005/8/layout/hierarchy1"/>
    <dgm:cxn modelId="{8D718208-7CD0-440C-AFF3-8F197DC7F486}" type="presParOf" srcId="{EB3D332B-2783-4ED6-8C91-E3FE09CFB8FF}" destId="{0CD4B9E2-D805-4802-AB77-2908B9622370}" srcOrd="1" destOrd="0" presId="urn:microsoft.com/office/officeart/2005/8/layout/hierarchy1"/>
    <dgm:cxn modelId="{D0EA81BC-E630-423B-B182-B1FF36726BF9}" type="presParOf" srcId="{2043FC58-D116-441F-AE1E-51DFC2226424}" destId="{893E2A57-32C1-4A2D-A170-72C28DA32803}" srcOrd="1" destOrd="0" presId="urn:microsoft.com/office/officeart/2005/8/layout/hierarchy1"/>
    <dgm:cxn modelId="{E13A4D8C-E6BC-4428-B856-BFBC417326CD}" type="presParOf" srcId="{8EA43225-AECE-4547-B598-7355BEB82ABB}" destId="{B0A73EDC-F4DC-479D-9DCE-D1269BFAEEBA}" srcOrd="2" destOrd="0" presId="urn:microsoft.com/office/officeart/2005/8/layout/hierarchy1"/>
    <dgm:cxn modelId="{634CEDA2-77B9-4B95-8D10-9F6216E1B77F}" type="presParOf" srcId="{8EA43225-AECE-4547-B598-7355BEB82ABB}" destId="{1BC2FD01-7558-41E6-B095-A8A579C4638F}" srcOrd="3" destOrd="0" presId="urn:microsoft.com/office/officeart/2005/8/layout/hierarchy1"/>
    <dgm:cxn modelId="{967C87AF-54F9-4E31-BD38-5E7B21AA9F3D}" type="presParOf" srcId="{1BC2FD01-7558-41E6-B095-A8A579C4638F}" destId="{82680BCF-354B-413F-AD55-90E788DD14F4}" srcOrd="0" destOrd="0" presId="urn:microsoft.com/office/officeart/2005/8/layout/hierarchy1"/>
    <dgm:cxn modelId="{7C029A30-560E-49D4-BF0A-50EE4F0207C9}" type="presParOf" srcId="{82680BCF-354B-413F-AD55-90E788DD14F4}" destId="{2E6860C5-9269-403F-9368-68A0E72B83B2}" srcOrd="0" destOrd="0" presId="urn:microsoft.com/office/officeart/2005/8/layout/hierarchy1"/>
    <dgm:cxn modelId="{FBAF1B13-BC4E-47FF-86A6-F7AA9780D86C}" type="presParOf" srcId="{82680BCF-354B-413F-AD55-90E788DD14F4}" destId="{EE88CD6A-A261-410D-9882-5FCB7C11FCEE}" srcOrd="1" destOrd="0" presId="urn:microsoft.com/office/officeart/2005/8/layout/hierarchy1"/>
    <dgm:cxn modelId="{F07F6D88-153A-4586-B551-684A942718D9}" type="presParOf" srcId="{1BC2FD01-7558-41E6-B095-A8A579C4638F}" destId="{6A7B17E6-5EE7-45AA-A0DF-23B6A8DAD386}" srcOrd="1" destOrd="0" presId="urn:microsoft.com/office/officeart/2005/8/layout/hierarchy1"/>
    <dgm:cxn modelId="{75B3FB7D-1287-4CF2-B2B9-BA8FD8525014}" type="presParOf" srcId="{5B15B84A-564C-4B80-82E4-64411DADB998}" destId="{264777E4-83C7-4654-BE18-55F1D8CE12FB}" srcOrd="2" destOrd="0" presId="urn:microsoft.com/office/officeart/2005/8/layout/hierarchy1"/>
    <dgm:cxn modelId="{082FF61D-9126-4E16-8E69-61D34D7FD94D}" type="presParOf" srcId="{5B15B84A-564C-4B80-82E4-64411DADB998}" destId="{E63C6EF7-EFDC-4B20-9F79-9CE538FB1DC5}" srcOrd="3" destOrd="0" presId="urn:microsoft.com/office/officeart/2005/8/layout/hierarchy1"/>
    <dgm:cxn modelId="{D78CDDD5-0CD7-40F5-A4C4-16A3EBE62C25}" type="presParOf" srcId="{E63C6EF7-EFDC-4B20-9F79-9CE538FB1DC5}" destId="{334851FD-7928-4698-B8D1-725A32270351}" srcOrd="0" destOrd="0" presId="urn:microsoft.com/office/officeart/2005/8/layout/hierarchy1"/>
    <dgm:cxn modelId="{7A0D3307-A6B2-42C8-94EF-6F0078A5F168}" type="presParOf" srcId="{334851FD-7928-4698-B8D1-725A32270351}" destId="{10C09F43-8751-4A57-B39F-5714BACA2AAF}" srcOrd="0" destOrd="0" presId="urn:microsoft.com/office/officeart/2005/8/layout/hierarchy1"/>
    <dgm:cxn modelId="{1B3C5CF9-1217-4700-B878-0A8839C57EE2}" type="presParOf" srcId="{334851FD-7928-4698-B8D1-725A32270351}" destId="{42F0EA06-4B18-4BB3-99D1-CCE1E06708E6}" srcOrd="1" destOrd="0" presId="urn:microsoft.com/office/officeart/2005/8/layout/hierarchy1"/>
    <dgm:cxn modelId="{BF4CF320-51DB-4467-A000-39E6CCCFB6B5}" type="presParOf" srcId="{E63C6EF7-EFDC-4B20-9F79-9CE538FB1DC5}" destId="{F61F7FC5-828C-4C75-B343-20A01C225923}" srcOrd="1" destOrd="0" presId="urn:microsoft.com/office/officeart/2005/8/layout/hierarchy1"/>
    <dgm:cxn modelId="{E16C44BB-488A-4687-AF9F-1C502A3D840A}" type="presParOf" srcId="{F61F7FC5-828C-4C75-B343-20A01C225923}" destId="{6CDA5B38-3B40-4176-8554-E5A8EE857FED}" srcOrd="0" destOrd="0" presId="urn:microsoft.com/office/officeart/2005/8/layout/hierarchy1"/>
    <dgm:cxn modelId="{B4B1E4E0-306D-4355-98A4-92D1EC4D2CEA}" type="presParOf" srcId="{F61F7FC5-828C-4C75-B343-20A01C225923}" destId="{8F42E486-FEBF-404D-B042-65AE4C73B0A0}" srcOrd="1" destOrd="0" presId="urn:microsoft.com/office/officeart/2005/8/layout/hierarchy1"/>
    <dgm:cxn modelId="{3E1E5581-E72B-4AED-8954-323E0BBD239C}" type="presParOf" srcId="{8F42E486-FEBF-404D-B042-65AE4C73B0A0}" destId="{590D044D-359A-45F2-A312-311E404F72A1}" srcOrd="0" destOrd="0" presId="urn:microsoft.com/office/officeart/2005/8/layout/hierarchy1"/>
    <dgm:cxn modelId="{621DBE4D-E4B9-4D46-9C66-1AAE320C7CED}" type="presParOf" srcId="{590D044D-359A-45F2-A312-311E404F72A1}" destId="{02A46D35-811E-4E78-AFD8-9E0E352784BA}" srcOrd="0" destOrd="0" presId="urn:microsoft.com/office/officeart/2005/8/layout/hierarchy1"/>
    <dgm:cxn modelId="{44EE3E8C-2EEF-43EB-8075-E836B9B9BE4D}" type="presParOf" srcId="{590D044D-359A-45F2-A312-311E404F72A1}" destId="{372BE2C8-58F4-460F-A9C6-71C8629EAAFD}" srcOrd="1" destOrd="0" presId="urn:microsoft.com/office/officeart/2005/8/layout/hierarchy1"/>
    <dgm:cxn modelId="{1D4E0527-73F7-4EA4-A02E-4684E75D387B}" type="presParOf" srcId="{8F42E486-FEBF-404D-B042-65AE4C73B0A0}" destId="{A2E028F7-8037-4D12-8F10-D0F3943C5E6D}" srcOrd="1" destOrd="0" presId="urn:microsoft.com/office/officeart/2005/8/layout/hierarchy1"/>
    <dgm:cxn modelId="{2B6DBF3C-7268-46DD-9B0E-520FD9F80F1B}" type="presParOf" srcId="{A2E028F7-8037-4D12-8F10-D0F3943C5E6D}" destId="{6E73F18C-0131-42A5-AE4C-4A53BAC9804D}" srcOrd="0" destOrd="0" presId="urn:microsoft.com/office/officeart/2005/8/layout/hierarchy1"/>
    <dgm:cxn modelId="{9D21B341-AE03-4758-BDD0-D6C6A40C1894}" type="presParOf" srcId="{A2E028F7-8037-4D12-8F10-D0F3943C5E6D}" destId="{2BC400C7-A4E7-432A-90AB-8C8881DAB991}" srcOrd="1" destOrd="0" presId="urn:microsoft.com/office/officeart/2005/8/layout/hierarchy1"/>
    <dgm:cxn modelId="{6664CA0B-1D08-4796-9D09-39FA13868608}" type="presParOf" srcId="{2BC400C7-A4E7-432A-90AB-8C8881DAB991}" destId="{C6A6AB91-F84D-4338-B648-E8F7AF79A292}" srcOrd="0" destOrd="0" presId="urn:microsoft.com/office/officeart/2005/8/layout/hierarchy1"/>
    <dgm:cxn modelId="{E71C706D-AF33-4128-8EA3-337FCC79D1EB}" type="presParOf" srcId="{C6A6AB91-F84D-4338-B648-E8F7AF79A292}" destId="{C926D736-9A86-4F28-915F-0EC5E189E422}" srcOrd="0" destOrd="0" presId="urn:microsoft.com/office/officeart/2005/8/layout/hierarchy1"/>
    <dgm:cxn modelId="{ACE00CE0-96B6-4A89-9655-56900B0F2C49}" type="presParOf" srcId="{C6A6AB91-F84D-4338-B648-E8F7AF79A292}" destId="{4CE5C886-75FA-4FFD-82B4-18F3F50C1AEA}" srcOrd="1" destOrd="0" presId="urn:microsoft.com/office/officeart/2005/8/layout/hierarchy1"/>
    <dgm:cxn modelId="{86C62985-8AA0-42FE-B547-CA09606DF752}" type="presParOf" srcId="{2BC400C7-A4E7-432A-90AB-8C8881DAB991}" destId="{29E7DBE4-3712-43C2-8968-56C9C823BE62}" srcOrd="1" destOrd="0" presId="urn:microsoft.com/office/officeart/2005/8/layout/hierarchy1"/>
    <dgm:cxn modelId="{67A39DE6-2948-4497-AA70-D1E6A5ACB9C4}" type="presParOf" srcId="{A2E028F7-8037-4D12-8F10-D0F3943C5E6D}" destId="{4539A81B-2F0E-4D6C-8474-B09F417D713A}" srcOrd="2" destOrd="0" presId="urn:microsoft.com/office/officeart/2005/8/layout/hierarchy1"/>
    <dgm:cxn modelId="{F4CE9E4C-6279-44A5-8970-7E4B5DF7A684}" type="presParOf" srcId="{A2E028F7-8037-4D12-8F10-D0F3943C5E6D}" destId="{BE5915AF-63E9-48BC-8AA7-708B80FA41A9}" srcOrd="3" destOrd="0" presId="urn:microsoft.com/office/officeart/2005/8/layout/hierarchy1"/>
    <dgm:cxn modelId="{127D88F6-25C1-43D6-97E2-0CC794AAC12E}" type="presParOf" srcId="{BE5915AF-63E9-48BC-8AA7-708B80FA41A9}" destId="{90C5EED9-E65D-4F02-A6C8-F7B5AB17EF1C}" srcOrd="0" destOrd="0" presId="urn:microsoft.com/office/officeart/2005/8/layout/hierarchy1"/>
    <dgm:cxn modelId="{04D52D38-869A-4B46-AB22-DE688565347C}" type="presParOf" srcId="{90C5EED9-E65D-4F02-A6C8-F7B5AB17EF1C}" destId="{28C9A901-31C0-4B51-B001-B6B37A0755B9}" srcOrd="0" destOrd="0" presId="urn:microsoft.com/office/officeart/2005/8/layout/hierarchy1"/>
    <dgm:cxn modelId="{6AE28634-5E02-4111-B67F-46B0BC85E9D1}" type="presParOf" srcId="{90C5EED9-E65D-4F02-A6C8-F7B5AB17EF1C}" destId="{63FFFD77-5A0D-44AE-BF11-63B172AF1E0C}" srcOrd="1" destOrd="0" presId="urn:microsoft.com/office/officeart/2005/8/layout/hierarchy1"/>
    <dgm:cxn modelId="{A5D906E3-F897-4D24-9225-E69CBE465AEE}" type="presParOf" srcId="{BE5915AF-63E9-48BC-8AA7-708B80FA41A9}" destId="{8312263D-F606-46C7-ADA9-AF6E96B93A87}" srcOrd="1" destOrd="0" presId="urn:microsoft.com/office/officeart/2005/8/layout/hierarchy1"/>
    <dgm:cxn modelId="{A06D9DB3-CF63-421A-80CC-9F394327590C}" type="presParOf" srcId="{F61F7FC5-828C-4C75-B343-20A01C225923}" destId="{12E05AA5-2DAC-40C8-B606-F383BEF06B87}" srcOrd="2" destOrd="0" presId="urn:microsoft.com/office/officeart/2005/8/layout/hierarchy1"/>
    <dgm:cxn modelId="{338640EB-4634-4EA5-A470-79431566B26C}" type="presParOf" srcId="{F61F7FC5-828C-4C75-B343-20A01C225923}" destId="{EEA8C5BB-6724-4D88-93B0-E9524E39A849}" srcOrd="3" destOrd="0" presId="urn:microsoft.com/office/officeart/2005/8/layout/hierarchy1"/>
    <dgm:cxn modelId="{D0501D2C-3029-44D3-8EB7-6F7E0D4F887F}" type="presParOf" srcId="{EEA8C5BB-6724-4D88-93B0-E9524E39A849}" destId="{8DDBE820-0EB3-4217-AC64-879F6D9897AB}" srcOrd="0" destOrd="0" presId="urn:microsoft.com/office/officeart/2005/8/layout/hierarchy1"/>
    <dgm:cxn modelId="{845F89C1-3EC4-4153-98C9-D44D68A913CE}" type="presParOf" srcId="{8DDBE820-0EB3-4217-AC64-879F6D9897AB}" destId="{0E4A2170-54DA-4859-A0C3-12E663C62249}" srcOrd="0" destOrd="0" presId="urn:microsoft.com/office/officeart/2005/8/layout/hierarchy1"/>
    <dgm:cxn modelId="{D0E918D3-FC85-4D5A-BDD7-AADCF8326DF4}" type="presParOf" srcId="{8DDBE820-0EB3-4217-AC64-879F6D9897AB}" destId="{4E31EA1E-D07A-49D7-BB08-72579E3AD9B5}" srcOrd="1" destOrd="0" presId="urn:microsoft.com/office/officeart/2005/8/layout/hierarchy1"/>
    <dgm:cxn modelId="{F6D06E11-734D-43BD-BC37-1B62B8F5D559}" type="presParOf" srcId="{EEA8C5BB-6724-4D88-93B0-E9524E39A849}" destId="{3A903164-190D-41AE-8481-3C716DE379C5}" srcOrd="1" destOrd="0" presId="urn:microsoft.com/office/officeart/2005/8/layout/hierarchy1"/>
    <dgm:cxn modelId="{B48983C5-A13D-40BC-BC93-3C3ED91A424E}" type="presParOf" srcId="{3A903164-190D-41AE-8481-3C716DE379C5}" destId="{CCC56069-EBC0-4363-BF8C-37E2124D27F8}" srcOrd="0" destOrd="0" presId="urn:microsoft.com/office/officeart/2005/8/layout/hierarchy1"/>
    <dgm:cxn modelId="{C8B049F2-B46C-4A83-9E82-A3A597781EB6}" type="presParOf" srcId="{3A903164-190D-41AE-8481-3C716DE379C5}" destId="{062A691B-C5FF-4797-848C-D58248647E77}" srcOrd="1" destOrd="0" presId="urn:microsoft.com/office/officeart/2005/8/layout/hierarchy1"/>
    <dgm:cxn modelId="{EB790AFC-5C0C-4DB8-A412-A353D92C225E}" type="presParOf" srcId="{062A691B-C5FF-4797-848C-D58248647E77}" destId="{41CCD88D-DB87-42C9-8322-1122FBC331F3}" srcOrd="0" destOrd="0" presId="urn:microsoft.com/office/officeart/2005/8/layout/hierarchy1"/>
    <dgm:cxn modelId="{FBF8FB21-670E-47EF-B571-D1CDC07B612B}" type="presParOf" srcId="{41CCD88D-DB87-42C9-8322-1122FBC331F3}" destId="{2D8AAC62-3B2B-4B1D-9FC8-AB763354FCAD}" srcOrd="0" destOrd="0" presId="urn:microsoft.com/office/officeart/2005/8/layout/hierarchy1"/>
    <dgm:cxn modelId="{065E577B-835E-41D0-9DCC-B58B80673F9E}" type="presParOf" srcId="{41CCD88D-DB87-42C9-8322-1122FBC331F3}" destId="{BF081213-A506-48C2-A272-D1E93C1D8026}" srcOrd="1" destOrd="0" presId="urn:microsoft.com/office/officeart/2005/8/layout/hierarchy1"/>
    <dgm:cxn modelId="{6E9A8BB9-44A8-458D-A645-99CB8500112B}" type="presParOf" srcId="{062A691B-C5FF-4797-848C-D58248647E77}" destId="{8BAE88C8-6D8F-4D32-BC53-C7E37E483ABE}" srcOrd="1" destOrd="0" presId="urn:microsoft.com/office/officeart/2005/8/layout/hierarchy1"/>
    <dgm:cxn modelId="{B792AAC8-36A1-47AB-90F5-06E80D61FEC5}" type="presParOf" srcId="{3A903164-190D-41AE-8481-3C716DE379C5}" destId="{41533006-BA73-4EDB-BCF4-1E009609B7C7}" srcOrd="2" destOrd="0" presId="urn:microsoft.com/office/officeart/2005/8/layout/hierarchy1"/>
    <dgm:cxn modelId="{685FB984-BCF2-4478-B539-35C54A45B149}" type="presParOf" srcId="{3A903164-190D-41AE-8481-3C716DE379C5}" destId="{84F99CB1-426B-4DB6-B543-9E967D8A715F}" srcOrd="3" destOrd="0" presId="urn:microsoft.com/office/officeart/2005/8/layout/hierarchy1"/>
    <dgm:cxn modelId="{7A205ABF-59AB-4ED0-B2CB-550B02B70113}" type="presParOf" srcId="{84F99CB1-426B-4DB6-B543-9E967D8A715F}" destId="{134E53A4-C0F7-4EB1-9108-15BEBF3BF3B4}" srcOrd="0" destOrd="0" presId="urn:microsoft.com/office/officeart/2005/8/layout/hierarchy1"/>
    <dgm:cxn modelId="{38A77633-1EFB-47BE-A00E-49DDD68F6EBD}" type="presParOf" srcId="{134E53A4-C0F7-4EB1-9108-15BEBF3BF3B4}" destId="{306649D4-7C53-49C3-8936-936E999BD6F9}" srcOrd="0" destOrd="0" presId="urn:microsoft.com/office/officeart/2005/8/layout/hierarchy1"/>
    <dgm:cxn modelId="{DBDC5760-7ED2-48D0-9F1B-2EC5691531B5}" type="presParOf" srcId="{134E53A4-C0F7-4EB1-9108-15BEBF3BF3B4}" destId="{9435B915-2C06-4371-966B-2CB3EE9EC877}" srcOrd="1" destOrd="0" presId="urn:microsoft.com/office/officeart/2005/8/layout/hierarchy1"/>
    <dgm:cxn modelId="{1ADC8ACB-57EE-42D7-80F2-4FA26571BC7C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[6;-4]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[6]</a:t>
          </a:r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/>
      <dgm:t>
        <a:bodyPr/>
        <a:lstStyle/>
        <a:p>
          <a:endParaRPr lang="fr-FR" sz="120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D1FEE3AA-333E-4F47-A375-7760426BB7C0}" type="presOf" srcId="{9D63E110-24B4-4E24-AD5A-3135B452F174}" destId="{63FFFD77-5A0D-44AE-BF11-63B172AF1E0C}" srcOrd="0" destOrd="0" presId="urn:microsoft.com/office/officeart/2005/8/layout/hierarchy1"/>
    <dgm:cxn modelId="{57FB8194-5951-41E8-B49C-498E630562D0}" type="presOf" srcId="{7F3B583C-8180-43E2-8299-9C2B2CEF512D}" destId="{BF081213-A506-48C2-A272-D1E93C1D8026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E5DEEF7-7EEA-4593-839C-1BEE7D21A809}" type="presOf" srcId="{36053F2B-9FDB-49A4-9D7A-3776B13DB2EB}" destId="{42F0EA06-4B18-4BB3-99D1-CCE1E06708E6}" srcOrd="0" destOrd="0" presId="urn:microsoft.com/office/officeart/2005/8/layout/hierarchy1"/>
    <dgm:cxn modelId="{36EC6BE7-FC01-47D1-90E0-A00A12F42CA5}" type="presOf" srcId="{7BE347B4-128C-4B0C-9BFA-1BAC5DAFEDB5}" destId="{F25038ED-0744-47FC-8007-1D4C61B45319}" srcOrd="0" destOrd="0" presId="urn:microsoft.com/office/officeart/2005/8/layout/hierarchy1"/>
    <dgm:cxn modelId="{58CB1A02-D2E6-4F5F-B6FA-77C321A38101}" type="presOf" srcId="{3CDD46B3-F591-4219-92B9-1775CE54E2AF}" destId="{EE88CD6A-A261-410D-9882-5FCB7C11FCEE}" srcOrd="0" destOrd="0" presId="urn:microsoft.com/office/officeart/2005/8/layout/hierarchy1"/>
    <dgm:cxn modelId="{A214D38B-BB92-4801-94F3-874BCAD0F512}" type="presOf" srcId="{E2E8278B-215B-4F0F-B86F-3D3BB1E3C0DF}" destId="{372BE2C8-58F4-460F-A9C6-71C8629EAAF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98FF5C4C-7508-4E11-A15B-165593577923}" type="presOf" srcId="{D3E56642-83A5-4A51-9EDB-40ED8C744AEF}" destId="{EB0965C9-B7BF-47A2-9E9A-A3ED188AE0F6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F8130C79-20E2-4DE1-A83F-461C40617446}" type="presOf" srcId="{00144D75-A70F-4FAB-8608-1BDB12410025}" destId="{35F65ED0-54DD-4976-8DD4-C64A490BF148}" srcOrd="0" destOrd="0" presId="urn:microsoft.com/office/officeart/2005/8/layout/hierarchy1"/>
    <dgm:cxn modelId="{D0B408A5-AF51-4D9A-B027-729D11C46ADB}" type="presOf" srcId="{25408D9B-C3C9-4E01-941D-CA3FF169ECB3}" destId="{0CD4B9E2-D805-4802-AB77-2908B9622370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9B7B310C-607A-4658-A5A9-957C64FE31D5}" type="presOf" srcId="{B936DBB1-CA68-44BA-9E28-480F4A22C530}" destId="{D476895C-88C6-497B-A031-5909FF15ED13}" srcOrd="0" destOrd="0" presId="urn:microsoft.com/office/officeart/2005/8/layout/hierarchy1"/>
    <dgm:cxn modelId="{7BD2FC2B-05C0-44C5-8226-01A1C408E065}" type="presOf" srcId="{9CB560DA-DF2C-4E63-B0FE-34A4E0712466}" destId="{99A9A0C5-FF0E-4AD5-9ACA-6D5D63ECB501}" srcOrd="0" destOrd="0" presId="urn:microsoft.com/office/officeart/2005/8/layout/hierarchy1"/>
    <dgm:cxn modelId="{ED0FBEDA-0899-438E-A680-7A19DEC3DA38}" type="presOf" srcId="{0447CDC2-4C27-446B-8E9D-5AE93DA6638A}" destId="{4E31EA1E-D07A-49D7-BB08-72579E3AD9B5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C34D774B-0E45-461E-B4DC-65CFC3BEF4CD}" type="presOf" srcId="{A14E0BCB-0255-45C9-AEF5-161F04F7B233}" destId="{B6B8353B-8932-4648-A54D-F317D1BE85EA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983E2A0E-9887-4359-A376-4E343626459C}" type="presOf" srcId="{E65FB1DD-77BD-4199-B117-E86CCAA77982}" destId="{41533006-BA73-4EDB-BCF4-1E009609B7C7}" srcOrd="0" destOrd="0" presId="urn:microsoft.com/office/officeart/2005/8/layout/hierarchy1"/>
    <dgm:cxn modelId="{D13BB19A-9FD0-40F1-A981-77BFE30FA0EB}" type="presOf" srcId="{15958A80-C87B-4295-935B-D5441386AB2A}" destId="{264777E4-83C7-4654-BE18-55F1D8CE12FB}" srcOrd="0" destOrd="0" presId="urn:microsoft.com/office/officeart/2005/8/layout/hierarchy1"/>
    <dgm:cxn modelId="{82967B29-E8F8-4094-86F5-9DFB2ADDD8E4}" type="presOf" srcId="{ACC145D8-1F74-4AA6-92B4-6688B8F0A98B}" destId="{63660872-4339-421E-A76A-39D5BBB7467B}" srcOrd="0" destOrd="0" presId="urn:microsoft.com/office/officeart/2005/8/layout/hierarchy1"/>
    <dgm:cxn modelId="{AF4835D6-5586-4425-A738-72AE6BAE84F0}" type="presOf" srcId="{28F50ADF-1529-4EDA-BF03-76BD9CE40284}" destId="{B0A73EDC-F4DC-479D-9DCE-D1269BFAEEBA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01C55E2E-5E64-4954-B39B-69644F62D985}" type="presOf" srcId="{68870446-C6F4-468C-8DC7-8224FA71B959}" destId="{6E9EEC93-44BE-4EB9-BA0B-0AE73CD1A941}" srcOrd="0" destOrd="0" presId="urn:microsoft.com/office/officeart/2005/8/layout/hierarchy1"/>
    <dgm:cxn modelId="{EE125406-6D6A-4F62-97F3-D9B76D1A7B7C}" type="presOf" srcId="{727F6E3E-C929-4793-902F-B3DFA4641EAB}" destId="{CCC56069-EBC0-4363-BF8C-37E2124D27F8}" srcOrd="0" destOrd="0" presId="urn:microsoft.com/office/officeart/2005/8/layout/hierarchy1"/>
    <dgm:cxn modelId="{E6BA6D56-DCAD-4D76-B18C-23660EB64C05}" type="presOf" srcId="{B25CE644-DEB3-48D4-BAAA-8929DD1D38A0}" destId="{4CE5C886-75FA-4FFD-82B4-18F3F50C1AEA}" srcOrd="0" destOrd="0" presId="urn:microsoft.com/office/officeart/2005/8/layout/hierarchy1"/>
    <dgm:cxn modelId="{C5B584ED-9F19-414C-A8D4-8068BB66D7BA}" type="presOf" srcId="{3C1F7614-9325-44C8-AB82-69245C46E13A}" destId="{E82AB148-797E-4CF9-9664-3A9CE27604B8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4D58DE1A-6E93-45C6-A8B7-A0B59EDFFAAA}" type="presOf" srcId="{7EE4120F-A673-4A4F-B858-FB25291641EA}" destId="{6CDA5B38-3B40-4176-8554-E5A8EE857FED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664738A2-A0C4-4E1E-A76C-156930245BCE}" type="presOf" srcId="{75B2B2D0-714D-4C8F-9A3D-CCA41045BFA5}" destId="{6E73F18C-0131-42A5-AE4C-4A53BAC9804D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94018E2B-065A-4789-9AD1-F699F720B7C6}" type="presOf" srcId="{D68AD263-D583-49F6-AAEB-7313B6C1A714}" destId="{1ED2776C-E897-4E2B-AA21-20701F00263F}" srcOrd="0" destOrd="0" presId="urn:microsoft.com/office/officeart/2005/8/layout/hierarchy1"/>
    <dgm:cxn modelId="{78366FA8-E13F-43E0-BCE0-D521142E38D1}" type="presOf" srcId="{93BD013D-9260-436C-828D-53D9CC5EC8E5}" destId="{A5B54865-23C9-4CFC-8528-ED1C88828BD7}" srcOrd="0" destOrd="0" presId="urn:microsoft.com/office/officeart/2005/8/layout/hierarchy1"/>
    <dgm:cxn modelId="{87F59C45-45A0-4C8B-B813-EBD4A34CBFCC}" type="presOf" srcId="{108E652A-3DE6-4F26-AB83-1869A2D1B395}" destId="{9435B915-2C06-4371-966B-2CB3EE9EC877}" srcOrd="0" destOrd="0" presId="urn:microsoft.com/office/officeart/2005/8/layout/hierarchy1"/>
    <dgm:cxn modelId="{F9B05F25-7899-4D7E-9007-6E7CE93483AB}" type="presOf" srcId="{8BE71B52-E9EF-470B-9F4E-9FE817960353}" destId="{9A9D497C-6874-48D5-8FDE-59C3762B9CB6}" srcOrd="0" destOrd="0" presId="urn:microsoft.com/office/officeart/2005/8/layout/hierarchy1"/>
    <dgm:cxn modelId="{9237C062-63D9-4464-B1E7-4DDFBB7D987A}" type="presOf" srcId="{A6A58ED5-CAFF-4A4E-99D7-A9A94E72AAAE}" destId="{12E05AA5-2DAC-40C8-B606-F383BEF06B87}" srcOrd="0" destOrd="0" presId="urn:microsoft.com/office/officeart/2005/8/layout/hierarchy1"/>
    <dgm:cxn modelId="{7D03C477-C4BD-4D1B-9406-1C456315E81D}" type="presOf" srcId="{AAE22EAD-7759-4D38-8CE6-CFB49A12BBD4}" destId="{10A8360B-9A44-4A59-BA75-DDF7D4B1B2B7}" srcOrd="0" destOrd="0" presId="urn:microsoft.com/office/officeart/2005/8/layout/hierarchy1"/>
    <dgm:cxn modelId="{979B7A0E-B445-4D8F-9F43-3712ED5EA0E5}" type="presOf" srcId="{F0B133F6-B8F1-4791-865B-1DCDCF8A2ECD}" destId="{4539A81B-2F0E-4D6C-8474-B09F417D713A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145FBCF4-0191-4868-8F22-2B87E8E9650E}" type="presParOf" srcId="{9A9D497C-6874-48D5-8FDE-59C3762B9CB6}" destId="{EB166BBC-DAB4-4FAD-93F1-0C48365B9D9B}" srcOrd="0" destOrd="0" presId="urn:microsoft.com/office/officeart/2005/8/layout/hierarchy1"/>
    <dgm:cxn modelId="{A13064DD-8C26-4158-819A-5C4299BB70EB}" type="presParOf" srcId="{EB166BBC-DAB4-4FAD-93F1-0C48365B9D9B}" destId="{588D667E-7026-471F-BBAA-996BE0646072}" srcOrd="0" destOrd="0" presId="urn:microsoft.com/office/officeart/2005/8/layout/hierarchy1"/>
    <dgm:cxn modelId="{5655D0F0-BE5D-47CB-8DA2-B51061B74F8C}" type="presParOf" srcId="{588D667E-7026-471F-BBAA-996BE0646072}" destId="{B06906FC-FD4E-4905-89B7-A9B1861B87DF}" srcOrd="0" destOrd="0" presId="urn:microsoft.com/office/officeart/2005/8/layout/hierarchy1"/>
    <dgm:cxn modelId="{32E17B4C-58E1-498F-8E81-59DE6A4DC9EF}" type="presParOf" srcId="{588D667E-7026-471F-BBAA-996BE0646072}" destId="{EB0965C9-B7BF-47A2-9E9A-A3ED188AE0F6}" srcOrd="1" destOrd="0" presId="urn:microsoft.com/office/officeart/2005/8/layout/hierarchy1"/>
    <dgm:cxn modelId="{03EDA611-AD31-4CE6-8399-8378BE4DA8D7}" type="presParOf" srcId="{EB166BBC-DAB4-4FAD-93F1-0C48365B9D9B}" destId="{5B15B84A-564C-4B80-82E4-64411DADB998}" srcOrd="1" destOrd="0" presId="urn:microsoft.com/office/officeart/2005/8/layout/hierarchy1"/>
    <dgm:cxn modelId="{F83890A5-454F-41F9-9E0C-4AFC4826AB1E}" type="presParOf" srcId="{5B15B84A-564C-4B80-82E4-64411DADB998}" destId="{63660872-4339-421E-A76A-39D5BBB7467B}" srcOrd="0" destOrd="0" presId="urn:microsoft.com/office/officeart/2005/8/layout/hierarchy1"/>
    <dgm:cxn modelId="{3BA244DB-1C8E-49CD-B7CF-7FC1270CDC53}" type="presParOf" srcId="{5B15B84A-564C-4B80-82E4-64411DADB998}" destId="{43779612-8393-4687-9734-9C7D2EDFC686}" srcOrd="1" destOrd="0" presId="urn:microsoft.com/office/officeart/2005/8/layout/hierarchy1"/>
    <dgm:cxn modelId="{9D38CF75-37DF-49AA-A556-830C4ACD190F}" type="presParOf" srcId="{43779612-8393-4687-9734-9C7D2EDFC686}" destId="{F4002264-AA11-4825-8E6A-1EDB8A94B567}" srcOrd="0" destOrd="0" presId="urn:microsoft.com/office/officeart/2005/8/layout/hierarchy1"/>
    <dgm:cxn modelId="{087322CE-7921-47EF-9540-2C8874B89EF4}" type="presParOf" srcId="{F4002264-AA11-4825-8E6A-1EDB8A94B567}" destId="{953E3338-2E09-4E17-9741-48135F402AD0}" srcOrd="0" destOrd="0" presId="urn:microsoft.com/office/officeart/2005/8/layout/hierarchy1"/>
    <dgm:cxn modelId="{F304E1CA-066F-40E8-81EA-B9342140ABDC}" type="presParOf" srcId="{F4002264-AA11-4825-8E6A-1EDB8A94B567}" destId="{A5B54865-23C9-4CFC-8528-ED1C88828BD7}" srcOrd="1" destOrd="0" presId="urn:microsoft.com/office/officeart/2005/8/layout/hierarchy1"/>
    <dgm:cxn modelId="{57266D7E-2550-4706-95D6-A3AD8E1FA487}" type="presParOf" srcId="{43779612-8393-4687-9734-9C7D2EDFC686}" destId="{2838CCCF-5E5A-49DD-A0DF-2AB7CD44EAF4}" srcOrd="1" destOrd="0" presId="urn:microsoft.com/office/officeart/2005/8/layout/hierarchy1"/>
    <dgm:cxn modelId="{37E3D27B-F276-4A45-BBC1-9A4D2E242AA7}" type="presParOf" srcId="{2838CCCF-5E5A-49DD-A0DF-2AB7CD44EAF4}" destId="{6E9EEC93-44BE-4EB9-BA0B-0AE73CD1A941}" srcOrd="0" destOrd="0" presId="urn:microsoft.com/office/officeart/2005/8/layout/hierarchy1"/>
    <dgm:cxn modelId="{451CAB20-0A32-4CCB-9F0E-E86864B35740}" type="presParOf" srcId="{2838CCCF-5E5A-49DD-A0DF-2AB7CD44EAF4}" destId="{75B8D73A-89AA-479F-825E-6AF854002943}" srcOrd="1" destOrd="0" presId="urn:microsoft.com/office/officeart/2005/8/layout/hierarchy1"/>
    <dgm:cxn modelId="{C720C29E-B12F-4D6E-8D21-EAD754B0310A}" type="presParOf" srcId="{75B8D73A-89AA-479F-825E-6AF854002943}" destId="{86E7F458-08BB-4B50-978F-C6126AA0FD0C}" srcOrd="0" destOrd="0" presId="urn:microsoft.com/office/officeart/2005/8/layout/hierarchy1"/>
    <dgm:cxn modelId="{DAE916EB-F735-4501-9CD4-E4B57FA7E1B3}" type="presParOf" srcId="{86E7F458-08BB-4B50-978F-C6126AA0FD0C}" destId="{593F1033-3DE4-481E-BFFF-209CC69ED8B1}" srcOrd="0" destOrd="0" presId="urn:microsoft.com/office/officeart/2005/8/layout/hierarchy1"/>
    <dgm:cxn modelId="{EFBD7FD9-5BA8-41E3-99A5-50EB7856ADB0}" type="presParOf" srcId="{86E7F458-08BB-4B50-978F-C6126AA0FD0C}" destId="{35F65ED0-54DD-4976-8DD4-C64A490BF148}" srcOrd="1" destOrd="0" presId="urn:microsoft.com/office/officeart/2005/8/layout/hierarchy1"/>
    <dgm:cxn modelId="{94199679-4151-481A-806C-10987153BC43}" type="presParOf" srcId="{75B8D73A-89AA-479F-825E-6AF854002943}" destId="{17AE1ECB-EF0A-4B7A-8282-3924AC2527E1}" srcOrd="1" destOrd="0" presId="urn:microsoft.com/office/officeart/2005/8/layout/hierarchy1"/>
    <dgm:cxn modelId="{2B51FC4E-6B79-4547-9369-3DB5377A1ED2}" type="presParOf" srcId="{17AE1ECB-EF0A-4B7A-8282-3924AC2527E1}" destId="{1ED2776C-E897-4E2B-AA21-20701F00263F}" srcOrd="0" destOrd="0" presId="urn:microsoft.com/office/officeart/2005/8/layout/hierarchy1"/>
    <dgm:cxn modelId="{F10C13E1-87E0-4581-BF29-28E10C0EE800}" type="presParOf" srcId="{17AE1ECB-EF0A-4B7A-8282-3924AC2527E1}" destId="{17E34690-F7A8-438E-BDAB-B08CF6A0E7F6}" srcOrd="1" destOrd="0" presId="urn:microsoft.com/office/officeart/2005/8/layout/hierarchy1"/>
    <dgm:cxn modelId="{3F3FA6EB-099E-42F5-A3DA-E17E64873D65}" type="presParOf" srcId="{17E34690-F7A8-438E-BDAB-B08CF6A0E7F6}" destId="{1B0D4907-89CA-420A-BC95-9E144DA9D940}" srcOrd="0" destOrd="0" presId="urn:microsoft.com/office/officeart/2005/8/layout/hierarchy1"/>
    <dgm:cxn modelId="{945B3FC3-48A0-4B12-A6AB-C13AC9BFFDD0}" type="presParOf" srcId="{1B0D4907-89CA-420A-BC95-9E144DA9D940}" destId="{CF006496-80F5-4893-8B96-9D86371F0E18}" srcOrd="0" destOrd="0" presId="urn:microsoft.com/office/officeart/2005/8/layout/hierarchy1"/>
    <dgm:cxn modelId="{C688F2B2-E0DA-4D46-9438-D678565AEC28}" type="presParOf" srcId="{1B0D4907-89CA-420A-BC95-9E144DA9D940}" destId="{E82AB148-797E-4CF9-9664-3A9CE27604B8}" srcOrd="1" destOrd="0" presId="urn:microsoft.com/office/officeart/2005/8/layout/hierarchy1"/>
    <dgm:cxn modelId="{24EA3047-7193-45D9-88FF-4711BFF04B9B}" type="presParOf" srcId="{17E34690-F7A8-438E-BDAB-B08CF6A0E7F6}" destId="{B2EEFEE5-AC15-4A0A-B874-8F3B643FD696}" srcOrd="1" destOrd="0" presId="urn:microsoft.com/office/officeart/2005/8/layout/hierarchy1"/>
    <dgm:cxn modelId="{FCB0EE5B-48FA-479B-A20C-BCB22E0164CB}" type="presParOf" srcId="{17AE1ECB-EF0A-4B7A-8282-3924AC2527E1}" destId="{D476895C-88C6-497B-A031-5909FF15ED13}" srcOrd="2" destOrd="0" presId="urn:microsoft.com/office/officeart/2005/8/layout/hierarchy1"/>
    <dgm:cxn modelId="{D5283DE2-DB01-4D51-8216-9E09FECC8B43}" type="presParOf" srcId="{17AE1ECB-EF0A-4B7A-8282-3924AC2527E1}" destId="{7A995093-358C-405C-A60A-4807F96328E0}" srcOrd="3" destOrd="0" presId="urn:microsoft.com/office/officeart/2005/8/layout/hierarchy1"/>
    <dgm:cxn modelId="{0FF6D03D-EAC5-46A2-9970-C50D003F261B}" type="presParOf" srcId="{7A995093-358C-405C-A60A-4807F96328E0}" destId="{F73A7E89-FBAF-4B8C-B535-4A64D7652E1B}" srcOrd="0" destOrd="0" presId="urn:microsoft.com/office/officeart/2005/8/layout/hierarchy1"/>
    <dgm:cxn modelId="{059CE068-A0D9-4CB4-809C-769E0707D3DB}" type="presParOf" srcId="{F73A7E89-FBAF-4B8C-B535-4A64D7652E1B}" destId="{C550AF9B-ACA0-47E6-96DC-DF9A292EEEB2}" srcOrd="0" destOrd="0" presId="urn:microsoft.com/office/officeart/2005/8/layout/hierarchy1"/>
    <dgm:cxn modelId="{9E7FEBED-02BE-4604-B758-2553652332F2}" type="presParOf" srcId="{F73A7E89-FBAF-4B8C-B535-4A64D7652E1B}" destId="{F25038ED-0744-47FC-8007-1D4C61B45319}" srcOrd="1" destOrd="0" presId="urn:microsoft.com/office/officeart/2005/8/layout/hierarchy1"/>
    <dgm:cxn modelId="{6B8CD21D-6FA6-4F2C-9512-135DBE7BB8BD}" type="presParOf" srcId="{7A995093-358C-405C-A60A-4807F96328E0}" destId="{E2362B20-7185-4479-81C8-EF8726FE2417}" srcOrd="1" destOrd="0" presId="urn:microsoft.com/office/officeart/2005/8/layout/hierarchy1"/>
    <dgm:cxn modelId="{8BCB242B-3405-4747-B730-50AA9D15140A}" type="presParOf" srcId="{2838CCCF-5E5A-49DD-A0DF-2AB7CD44EAF4}" destId="{10A8360B-9A44-4A59-BA75-DDF7D4B1B2B7}" srcOrd="2" destOrd="0" presId="urn:microsoft.com/office/officeart/2005/8/layout/hierarchy1"/>
    <dgm:cxn modelId="{C21A08A7-813C-4277-8709-5B6A519F0C9E}" type="presParOf" srcId="{2838CCCF-5E5A-49DD-A0DF-2AB7CD44EAF4}" destId="{DFA9C0B7-131E-42BE-9ED8-83AC8B8C197C}" srcOrd="3" destOrd="0" presId="urn:microsoft.com/office/officeart/2005/8/layout/hierarchy1"/>
    <dgm:cxn modelId="{E1662F01-D5F0-4C02-BD53-B88F98D1F325}" type="presParOf" srcId="{DFA9C0B7-131E-42BE-9ED8-83AC8B8C197C}" destId="{863EDE4D-784F-4AEC-891F-8F080DCA419B}" srcOrd="0" destOrd="0" presId="urn:microsoft.com/office/officeart/2005/8/layout/hierarchy1"/>
    <dgm:cxn modelId="{4E501873-3890-497F-98A1-6D157225780C}" type="presParOf" srcId="{863EDE4D-784F-4AEC-891F-8F080DCA419B}" destId="{1AA123EF-FA2C-425D-8813-311BD31F05CA}" srcOrd="0" destOrd="0" presId="urn:microsoft.com/office/officeart/2005/8/layout/hierarchy1"/>
    <dgm:cxn modelId="{C9166C96-03CF-4802-9F4F-2AB7D13C6B2A}" type="presParOf" srcId="{863EDE4D-784F-4AEC-891F-8F080DCA419B}" destId="{99A9A0C5-FF0E-4AD5-9ACA-6D5D63ECB501}" srcOrd="1" destOrd="0" presId="urn:microsoft.com/office/officeart/2005/8/layout/hierarchy1"/>
    <dgm:cxn modelId="{5543425B-8A48-4B91-91E2-4F36FBE6B06E}" type="presParOf" srcId="{DFA9C0B7-131E-42BE-9ED8-83AC8B8C197C}" destId="{8EA43225-AECE-4547-B598-7355BEB82ABB}" srcOrd="1" destOrd="0" presId="urn:microsoft.com/office/officeart/2005/8/layout/hierarchy1"/>
    <dgm:cxn modelId="{08346E82-FC0B-4746-8327-E3CA06E6DCFD}" type="presParOf" srcId="{8EA43225-AECE-4547-B598-7355BEB82ABB}" destId="{B6B8353B-8932-4648-A54D-F317D1BE85EA}" srcOrd="0" destOrd="0" presId="urn:microsoft.com/office/officeart/2005/8/layout/hierarchy1"/>
    <dgm:cxn modelId="{68240B49-C7A5-4942-BA87-0085ACA423EC}" type="presParOf" srcId="{8EA43225-AECE-4547-B598-7355BEB82ABB}" destId="{2043FC58-D116-441F-AE1E-51DFC2226424}" srcOrd="1" destOrd="0" presId="urn:microsoft.com/office/officeart/2005/8/layout/hierarchy1"/>
    <dgm:cxn modelId="{5C7FFAF9-8274-4359-82D8-3A7E4FC3B11F}" type="presParOf" srcId="{2043FC58-D116-441F-AE1E-51DFC2226424}" destId="{EB3D332B-2783-4ED6-8C91-E3FE09CFB8FF}" srcOrd="0" destOrd="0" presId="urn:microsoft.com/office/officeart/2005/8/layout/hierarchy1"/>
    <dgm:cxn modelId="{B4DA7018-96F8-4632-ADD1-70E846F8D1DE}" type="presParOf" srcId="{EB3D332B-2783-4ED6-8C91-E3FE09CFB8FF}" destId="{833DF4AF-EB4F-4C0C-A89E-B0434265F55D}" srcOrd="0" destOrd="0" presId="urn:microsoft.com/office/officeart/2005/8/layout/hierarchy1"/>
    <dgm:cxn modelId="{A157C465-73DD-4A76-BC64-FD6A70B4358A}" type="presParOf" srcId="{EB3D332B-2783-4ED6-8C91-E3FE09CFB8FF}" destId="{0CD4B9E2-D805-4802-AB77-2908B9622370}" srcOrd="1" destOrd="0" presId="urn:microsoft.com/office/officeart/2005/8/layout/hierarchy1"/>
    <dgm:cxn modelId="{3304BEF3-1EE7-4C92-BDB2-931B8B055A8A}" type="presParOf" srcId="{2043FC58-D116-441F-AE1E-51DFC2226424}" destId="{893E2A57-32C1-4A2D-A170-72C28DA32803}" srcOrd="1" destOrd="0" presId="urn:microsoft.com/office/officeart/2005/8/layout/hierarchy1"/>
    <dgm:cxn modelId="{5FB8B478-A629-4B6D-BBF2-40F8C21A5D95}" type="presParOf" srcId="{8EA43225-AECE-4547-B598-7355BEB82ABB}" destId="{B0A73EDC-F4DC-479D-9DCE-D1269BFAEEBA}" srcOrd="2" destOrd="0" presId="urn:microsoft.com/office/officeart/2005/8/layout/hierarchy1"/>
    <dgm:cxn modelId="{CF399CA7-68AF-4CCE-93B3-CC291CA0FEAC}" type="presParOf" srcId="{8EA43225-AECE-4547-B598-7355BEB82ABB}" destId="{1BC2FD01-7558-41E6-B095-A8A579C4638F}" srcOrd="3" destOrd="0" presId="urn:microsoft.com/office/officeart/2005/8/layout/hierarchy1"/>
    <dgm:cxn modelId="{AF1B3368-689F-4497-A760-CC66BB38DA55}" type="presParOf" srcId="{1BC2FD01-7558-41E6-B095-A8A579C4638F}" destId="{82680BCF-354B-413F-AD55-90E788DD14F4}" srcOrd="0" destOrd="0" presId="urn:microsoft.com/office/officeart/2005/8/layout/hierarchy1"/>
    <dgm:cxn modelId="{154A62DA-4557-4A11-AD8F-CE4B1EB24D90}" type="presParOf" srcId="{82680BCF-354B-413F-AD55-90E788DD14F4}" destId="{2E6860C5-9269-403F-9368-68A0E72B83B2}" srcOrd="0" destOrd="0" presId="urn:microsoft.com/office/officeart/2005/8/layout/hierarchy1"/>
    <dgm:cxn modelId="{C75BB361-0039-4229-8E62-3F94E42B6B2A}" type="presParOf" srcId="{82680BCF-354B-413F-AD55-90E788DD14F4}" destId="{EE88CD6A-A261-410D-9882-5FCB7C11FCEE}" srcOrd="1" destOrd="0" presId="urn:microsoft.com/office/officeart/2005/8/layout/hierarchy1"/>
    <dgm:cxn modelId="{117C772A-672C-43E8-87D0-81DACC1A3507}" type="presParOf" srcId="{1BC2FD01-7558-41E6-B095-A8A579C4638F}" destId="{6A7B17E6-5EE7-45AA-A0DF-23B6A8DAD386}" srcOrd="1" destOrd="0" presId="urn:microsoft.com/office/officeart/2005/8/layout/hierarchy1"/>
    <dgm:cxn modelId="{975A92F7-9BC4-4513-8818-972577C3914E}" type="presParOf" srcId="{5B15B84A-564C-4B80-82E4-64411DADB998}" destId="{264777E4-83C7-4654-BE18-55F1D8CE12FB}" srcOrd="2" destOrd="0" presId="urn:microsoft.com/office/officeart/2005/8/layout/hierarchy1"/>
    <dgm:cxn modelId="{A6E7EB31-74C9-4620-B804-D76E743DC4C8}" type="presParOf" srcId="{5B15B84A-564C-4B80-82E4-64411DADB998}" destId="{E63C6EF7-EFDC-4B20-9F79-9CE538FB1DC5}" srcOrd="3" destOrd="0" presId="urn:microsoft.com/office/officeart/2005/8/layout/hierarchy1"/>
    <dgm:cxn modelId="{340A7269-1B95-4AEE-92AC-146D6A739F78}" type="presParOf" srcId="{E63C6EF7-EFDC-4B20-9F79-9CE538FB1DC5}" destId="{334851FD-7928-4698-B8D1-725A32270351}" srcOrd="0" destOrd="0" presId="urn:microsoft.com/office/officeart/2005/8/layout/hierarchy1"/>
    <dgm:cxn modelId="{E6EFE386-1036-4006-9F14-8E7BD5565FED}" type="presParOf" srcId="{334851FD-7928-4698-B8D1-725A32270351}" destId="{10C09F43-8751-4A57-B39F-5714BACA2AAF}" srcOrd="0" destOrd="0" presId="urn:microsoft.com/office/officeart/2005/8/layout/hierarchy1"/>
    <dgm:cxn modelId="{35CCB83D-B6D3-4DE9-AB93-114800C827CB}" type="presParOf" srcId="{334851FD-7928-4698-B8D1-725A32270351}" destId="{42F0EA06-4B18-4BB3-99D1-CCE1E06708E6}" srcOrd="1" destOrd="0" presId="urn:microsoft.com/office/officeart/2005/8/layout/hierarchy1"/>
    <dgm:cxn modelId="{35AFF5F3-7AA4-4C6E-BF1D-69ADEE0C4219}" type="presParOf" srcId="{E63C6EF7-EFDC-4B20-9F79-9CE538FB1DC5}" destId="{F61F7FC5-828C-4C75-B343-20A01C225923}" srcOrd="1" destOrd="0" presId="urn:microsoft.com/office/officeart/2005/8/layout/hierarchy1"/>
    <dgm:cxn modelId="{649F9EAB-5713-4C2B-9626-FDA826CB9893}" type="presParOf" srcId="{F61F7FC5-828C-4C75-B343-20A01C225923}" destId="{6CDA5B38-3B40-4176-8554-E5A8EE857FED}" srcOrd="0" destOrd="0" presId="urn:microsoft.com/office/officeart/2005/8/layout/hierarchy1"/>
    <dgm:cxn modelId="{7DB39ED4-DA5D-4918-A25B-5B521E2C7D7A}" type="presParOf" srcId="{F61F7FC5-828C-4C75-B343-20A01C225923}" destId="{8F42E486-FEBF-404D-B042-65AE4C73B0A0}" srcOrd="1" destOrd="0" presId="urn:microsoft.com/office/officeart/2005/8/layout/hierarchy1"/>
    <dgm:cxn modelId="{62EAE61D-78C6-4C5A-8877-6A299B699C5F}" type="presParOf" srcId="{8F42E486-FEBF-404D-B042-65AE4C73B0A0}" destId="{590D044D-359A-45F2-A312-311E404F72A1}" srcOrd="0" destOrd="0" presId="urn:microsoft.com/office/officeart/2005/8/layout/hierarchy1"/>
    <dgm:cxn modelId="{8DFD1343-AB5D-47D5-A746-B3B0909AA602}" type="presParOf" srcId="{590D044D-359A-45F2-A312-311E404F72A1}" destId="{02A46D35-811E-4E78-AFD8-9E0E352784BA}" srcOrd="0" destOrd="0" presId="urn:microsoft.com/office/officeart/2005/8/layout/hierarchy1"/>
    <dgm:cxn modelId="{80FAFBB9-A23A-4F99-848B-EEEF9BEECF4A}" type="presParOf" srcId="{590D044D-359A-45F2-A312-311E404F72A1}" destId="{372BE2C8-58F4-460F-A9C6-71C8629EAAFD}" srcOrd="1" destOrd="0" presId="urn:microsoft.com/office/officeart/2005/8/layout/hierarchy1"/>
    <dgm:cxn modelId="{F3E34B7C-D0A1-4F90-9D9D-788439C20546}" type="presParOf" srcId="{8F42E486-FEBF-404D-B042-65AE4C73B0A0}" destId="{A2E028F7-8037-4D12-8F10-D0F3943C5E6D}" srcOrd="1" destOrd="0" presId="urn:microsoft.com/office/officeart/2005/8/layout/hierarchy1"/>
    <dgm:cxn modelId="{45A155BA-D792-44FA-9AFB-E7098A9E6668}" type="presParOf" srcId="{A2E028F7-8037-4D12-8F10-D0F3943C5E6D}" destId="{6E73F18C-0131-42A5-AE4C-4A53BAC9804D}" srcOrd="0" destOrd="0" presId="urn:microsoft.com/office/officeart/2005/8/layout/hierarchy1"/>
    <dgm:cxn modelId="{93C75695-A207-44C0-8CA3-FF1667939633}" type="presParOf" srcId="{A2E028F7-8037-4D12-8F10-D0F3943C5E6D}" destId="{2BC400C7-A4E7-432A-90AB-8C8881DAB991}" srcOrd="1" destOrd="0" presId="urn:microsoft.com/office/officeart/2005/8/layout/hierarchy1"/>
    <dgm:cxn modelId="{300A9625-9FEE-487F-AE62-568519F26AE2}" type="presParOf" srcId="{2BC400C7-A4E7-432A-90AB-8C8881DAB991}" destId="{C6A6AB91-F84D-4338-B648-E8F7AF79A292}" srcOrd="0" destOrd="0" presId="urn:microsoft.com/office/officeart/2005/8/layout/hierarchy1"/>
    <dgm:cxn modelId="{CC3B6631-194E-4E48-B5D1-BBDB73380FB8}" type="presParOf" srcId="{C6A6AB91-F84D-4338-B648-E8F7AF79A292}" destId="{C926D736-9A86-4F28-915F-0EC5E189E422}" srcOrd="0" destOrd="0" presId="urn:microsoft.com/office/officeart/2005/8/layout/hierarchy1"/>
    <dgm:cxn modelId="{0760312E-F535-43F2-96F1-B407476275CD}" type="presParOf" srcId="{C6A6AB91-F84D-4338-B648-E8F7AF79A292}" destId="{4CE5C886-75FA-4FFD-82B4-18F3F50C1AEA}" srcOrd="1" destOrd="0" presId="urn:microsoft.com/office/officeart/2005/8/layout/hierarchy1"/>
    <dgm:cxn modelId="{B02B60BD-681F-40F8-9E18-6654B7CFB3BB}" type="presParOf" srcId="{2BC400C7-A4E7-432A-90AB-8C8881DAB991}" destId="{29E7DBE4-3712-43C2-8968-56C9C823BE62}" srcOrd="1" destOrd="0" presId="urn:microsoft.com/office/officeart/2005/8/layout/hierarchy1"/>
    <dgm:cxn modelId="{F709E7DC-DC4B-42B9-B020-E83D4FBD42C0}" type="presParOf" srcId="{A2E028F7-8037-4D12-8F10-D0F3943C5E6D}" destId="{4539A81B-2F0E-4D6C-8474-B09F417D713A}" srcOrd="2" destOrd="0" presId="urn:microsoft.com/office/officeart/2005/8/layout/hierarchy1"/>
    <dgm:cxn modelId="{EE35945B-019B-4BA1-86E6-A37CF3A64F76}" type="presParOf" srcId="{A2E028F7-8037-4D12-8F10-D0F3943C5E6D}" destId="{BE5915AF-63E9-48BC-8AA7-708B80FA41A9}" srcOrd="3" destOrd="0" presId="urn:microsoft.com/office/officeart/2005/8/layout/hierarchy1"/>
    <dgm:cxn modelId="{3300E4F0-DD1D-43D7-B1CE-3670AC96743A}" type="presParOf" srcId="{BE5915AF-63E9-48BC-8AA7-708B80FA41A9}" destId="{90C5EED9-E65D-4F02-A6C8-F7B5AB17EF1C}" srcOrd="0" destOrd="0" presId="urn:microsoft.com/office/officeart/2005/8/layout/hierarchy1"/>
    <dgm:cxn modelId="{4780ED02-0A2D-4CA0-B6F4-1802EE0C8B86}" type="presParOf" srcId="{90C5EED9-E65D-4F02-A6C8-F7B5AB17EF1C}" destId="{28C9A901-31C0-4B51-B001-B6B37A0755B9}" srcOrd="0" destOrd="0" presId="urn:microsoft.com/office/officeart/2005/8/layout/hierarchy1"/>
    <dgm:cxn modelId="{FDBCD9A4-0D4E-42C6-BBDA-0553AADA6B2A}" type="presParOf" srcId="{90C5EED9-E65D-4F02-A6C8-F7B5AB17EF1C}" destId="{63FFFD77-5A0D-44AE-BF11-63B172AF1E0C}" srcOrd="1" destOrd="0" presId="urn:microsoft.com/office/officeart/2005/8/layout/hierarchy1"/>
    <dgm:cxn modelId="{09A00EEE-2BB6-4D65-8BE4-35BAD6631A43}" type="presParOf" srcId="{BE5915AF-63E9-48BC-8AA7-708B80FA41A9}" destId="{8312263D-F606-46C7-ADA9-AF6E96B93A87}" srcOrd="1" destOrd="0" presId="urn:microsoft.com/office/officeart/2005/8/layout/hierarchy1"/>
    <dgm:cxn modelId="{0B431679-31ED-4E54-AEA0-82CE36B998C2}" type="presParOf" srcId="{F61F7FC5-828C-4C75-B343-20A01C225923}" destId="{12E05AA5-2DAC-40C8-B606-F383BEF06B87}" srcOrd="2" destOrd="0" presId="urn:microsoft.com/office/officeart/2005/8/layout/hierarchy1"/>
    <dgm:cxn modelId="{AB0C608F-F24A-4729-99C0-AC6DA37DD5D0}" type="presParOf" srcId="{F61F7FC5-828C-4C75-B343-20A01C225923}" destId="{EEA8C5BB-6724-4D88-93B0-E9524E39A849}" srcOrd="3" destOrd="0" presId="urn:microsoft.com/office/officeart/2005/8/layout/hierarchy1"/>
    <dgm:cxn modelId="{F7357F4F-10CD-4145-A7FF-649720A6CCE4}" type="presParOf" srcId="{EEA8C5BB-6724-4D88-93B0-E9524E39A849}" destId="{8DDBE820-0EB3-4217-AC64-879F6D9897AB}" srcOrd="0" destOrd="0" presId="urn:microsoft.com/office/officeart/2005/8/layout/hierarchy1"/>
    <dgm:cxn modelId="{EE8BA86B-B1ED-497F-B8D7-DFD9608099BB}" type="presParOf" srcId="{8DDBE820-0EB3-4217-AC64-879F6D9897AB}" destId="{0E4A2170-54DA-4859-A0C3-12E663C62249}" srcOrd="0" destOrd="0" presId="urn:microsoft.com/office/officeart/2005/8/layout/hierarchy1"/>
    <dgm:cxn modelId="{83FA4B84-6899-4271-A603-3D7FF7FC2902}" type="presParOf" srcId="{8DDBE820-0EB3-4217-AC64-879F6D9897AB}" destId="{4E31EA1E-D07A-49D7-BB08-72579E3AD9B5}" srcOrd="1" destOrd="0" presId="urn:microsoft.com/office/officeart/2005/8/layout/hierarchy1"/>
    <dgm:cxn modelId="{CB2C4AD4-FF88-4B44-A287-EAAFE5B11DC8}" type="presParOf" srcId="{EEA8C5BB-6724-4D88-93B0-E9524E39A849}" destId="{3A903164-190D-41AE-8481-3C716DE379C5}" srcOrd="1" destOrd="0" presId="urn:microsoft.com/office/officeart/2005/8/layout/hierarchy1"/>
    <dgm:cxn modelId="{BEA85C7C-3ADE-4F1C-A095-2E68B6D54864}" type="presParOf" srcId="{3A903164-190D-41AE-8481-3C716DE379C5}" destId="{CCC56069-EBC0-4363-BF8C-37E2124D27F8}" srcOrd="0" destOrd="0" presId="urn:microsoft.com/office/officeart/2005/8/layout/hierarchy1"/>
    <dgm:cxn modelId="{C2E6EDA6-522F-416D-A244-C5AE8D32158A}" type="presParOf" srcId="{3A903164-190D-41AE-8481-3C716DE379C5}" destId="{062A691B-C5FF-4797-848C-D58248647E77}" srcOrd="1" destOrd="0" presId="urn:microsoft.com/office/officeart/2005/8/layout/hierarchy1"/>
    <dgm:cxn modelId="{6322AC3E-1827-4A8D-9C56-7E4CA1614441}" type="presParOf" srcId="{062A691B-C5FF-4797-848C-D58248647E77}" destId="{41CCD88D-DB87-42C9-8322-1122FBC331F3}" srcOrd="0" destOrd="0" presId="urn:microsoft.com/office/officeart/2005/8/layout/hierarchy1"/>
    <dgm:cxn modelId="{36A8C707-2929-46B5-B0BF-5D440CCBE4A7}" type="presParOf" srcId="{41CCD88D-DB87-42C9-8322-1122FBC331F3}" destId="{2D8AAC62-3B2B-4B1D-9FC8-AB763354FCAD}" srcOrd="0" destOrd="0" presId="urn:microsoft.com/office/officeart/2005/8/layout/hierarchy1"/>
    <dgm:cxn modelId="{E068D3D5-AF44-4DD5-B2B7-7694C2FB83D4}" type="presParOf" srcId="{41CCD88D-DB87-42C9-8322-1122FBC331F3}" destId="{BF081213-A506-48C2-A272-D1E93C1D8026}" srcOrd="1" destOrd="0" presId="urn:microsoft.com/office/officeart/2005/8/layout/hierarchy1"/>
    <dgm:cxn modelId="{1BE6A473-DF50-4B30-B5D0-8D9FB3A52E17}" type="presParOf" srcId="{062A691B-C5FF-4797-848C-D58248647E77}" destId="{8BAE88C8-6D8F-4D32-BC53-C7E37E483ABE}" srcOrd="1" destOrd="0" presId="urn:microsoft.com/office/officeart/2005/8/layout/hierarchy1"/>
    <dgm:cxn modelId="{63A090A4-8BC2-4314-A549-73BE05ED6CDA}" type="presParOf" srcId="{3A903164-190D-41AE-8481-3C716DE379C5}" destId="{41533006-BA73-4EDB-BCF4-1E009609B7C7}" srcOrd="2" destOrd="0" presId="urn:microsoft.com/office/officeart/2005/8/layout/hierarchy1"/>
    <dgm:cxn modelId="{A7419FF4-D8F0-4B40-A985-F3C450B5F210}" type="presParOf" srcId="{3A903164-190D-41AE-8481-3C716DE379C5}" destId="{84F99CB1-426B-4DB6-B543-9E967D8A715F}" srcOrd="3" destOrd="0" presId="urn:microsoft.com/office/officeart/2005/8/layout/hierarchy1"/>
    <dgm:cxn modelId="{76D21AE6-D948-4100-8C6C-B8E6B474BCDE}" type="presParOf" srcId="{84F99CB1-426B-4DB6-B543-9E967D8A715F}" destId="{134E53A4-C0F7-4EB1-9108-15BEBF3BF3B4}" srcOrd="0" destOrd="0" presId="urn:microsoft.com/office/officeart/2005/8/layout/hierarchy1"/>
    <dgm:cxn modelId="{D64EF4EF-3853-4E7B-9D9C-AA7D420E1E8F}" type="presParOf" srcId="{134E53A4-C0F7-4EB1-9108-15BEBF3BF3B4}" destId="{306649D4-7C53-49C3-8936-936E999BD6F9}" srcOrd="0" destOrd="0" presId="urn:microsoft.com/office/officeart/2005/8/layout/hierarchy1"/>
    <dgm:cxn modelId="{ACD6D810-3A85-4D77-87ED-DE82355BF378}" type="presParOf" srcId="{134E53A4-C0F7-4EB1-9108-15BEBF3BF3B4}" destId="{9435B915-2C06-4371-966B-2CB3EE9EC877}" srcOrd="1" destOrd="0" presId="urn:microsoft.com/office/officeart/2005/8/layout/hierarchy1"/>
    <dgm:cxn modelId="{A42CD5EF-3DEF-40C4-9484-F68FE09235B3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[6;-4]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r>
            <a:rPr lang="fr-FR" sz="1200" dirty="0" smtClean="0"/>
            <a:t>[6]</a:t>
          </a:r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/>
      <dgm:t>
        <a:bodyPr/>
        <a:lstStyle/>
        <a:p>
          <a:endParaRPr lang="fr-FR" sz="120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6A44070-CC88-4DB3-B501-D33950295090}" type="presOf" srcId="{A6A58ED5-CAFF-4A4E-99D7-A9A94E72AAAE}" destId="{12E05AA5-2DAC-40C8-B606-F383BEF06B87}" srcOrd="0" destOrd="0" presId="urn:microsoft.com/office/officeart/2005/8/layout/hierarchy1"/>
    <dgm:cxn modelId="{FBA9B452-58E6-4448-B4B7-547909E7BE51}" type="presOf" srcId="{0447CDC2-4C27-446B-8E9D-5AE93DA6638A}" destId="{4E31EA1E-D07A-49D7-BB08-72579E3AD9B5}" srcOrd="0" destOrd="0" presId="urn:microsoft.com/office/officeart/2005/8/layout/hierarchy1"/>
    <dgm:cxn modelId="{16BE1111-E0E0-4547-8E42-E8A14DFB930B}" type="presOf" srcId="{8BE71B52-E9EF-470B-9F4E-9FE817960353}" destId="{9A9D497C-6874-48D5-8FDE-59C3762B9CB6}" srcOrd="0" destOrd="0" presId="urn:microsoft.com/office/officeart/2005/8/layout/hierarchy1"/>
    <dgm:cxn modelId="{83BB09AA-6D92-4879-8C35-173213653382}" type="presOf" srcId="{AAE22EAD-7759-4D38-8CE6-CFB49A12BBD4}" destId="{10A8360B-9A44-4A59-BA75-DDF7D4B1B2B7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9B67C526-2699-4927-87C4-18E0CB9F335C}" type="presOf" srcId="{9D63E110-24B4-4E24-AD5A-3135B452F174}" destId="{63FFFD77-5A0D-44AE-BF11-63B172AF1E0C}" srcOrd="0" destOrd="0" presId="urn:microsoft.com/office/officeart/2005/8/layout/hierarchy1"/>
    <dgm:cxn modelId="{A7709D29-4C86-4540-89A3-3060D32C0FD5}" type="presOf" srcId="{00144D75-A70F-4FAB-8608-1BDB12410025}" destId="{35F65ED0-54DD-4976-8DD4-C64A490BF14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FE3CCFBE-41F6-4E57-88EE-40DF43286562}" type="presOf" srcId="{68870446-C6F4-468C-8DC7-8224FA71B959}" destId="{6E9EEC93-44BE-4EB9-BA0B-0AE73CD1A941}" srcOrd="0" destOrd="0" presId="urn:microsoft.com/office/officeart/2005/8/layout/hierarchy1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8867B878-6A42-4F12-9706-4E70F2F6F9EF}" type="presOf" srcId="{A14E0BCB-0255-45C9-AEF5-161F04F7B233}" destId="{B6B8353B-8932-4648-A54D-F317D1BE85EA}" srcOrd="0" destOrd="0" presId="urn:microsoft.com/office/officeart/2005/8/layout/hierarchy1"/>
    <dgm:cxn modelId="{AAA50C32-8D50-454A-B3C5-3ECA87B3EB6C}" type="presOf" srcId="{7EE4120F-A673-4A4F-B858-FB25291641EA}" destId="{6CDA5B38-3B40-4176-8554-E5A8EE857FED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6B57E9C8-FBDD-4AC4-B17C-A5396E77033A}" type="presOf" srcId="{15958A80-C87B-4295-935B-D5441386AB2A}" destId="{264777E4-83C7-4654-BE18-55F1D8CE12FB}" srcOrd="0" destOrd="0" presId="urn:microsoft.com/office/officeart/2005/8/layout/hierarchy1"/>
    <dgm:cxn modelId="{20CD69A4-E70C-4E4D-A779-64D212551C1E}" type="presOf" srcId="{727F6E3E-C929-4793-902F-B3DFA4641EAB}" destId="{CCC56069-EBC0-4363-BF8C-37E2124D27F8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2A6F00DD-E354-4718-8246-FD0E41BE8607}" type="presOf" srcId="{F0B133F6-B8F1-4791-865B-1DCDCF8A2ECD}" destId="{4539A81B-2F0E-4D6C-8474-B09F417D713A}" srcOrd="0" destOrd="0" presId="urn:microsoft.com/office/officeart/2005/8/layout/hierarchy1"/>
    <dgm:cxn modelId="{527DB3B3-23E2-4759-8AB2-CE2855D80EA1}" type="presOf" srcId="{7BE347B4-128C-4B0C-9BFA-1BAC5DAFEDB5}" destId="{F25038ED-0744-47FC-8007-1D4C61B45319}" srcOrd="0" destOrd="0" presId="urn:microsoft.com/office/officeart/2005/8/layout/hierarchy1"/>
    <dgm:cxn modelId="{CCEF0F9F-9F3D-48C7-9589-1844941648B8}" type="presOf" srcId="{E65FB1DD-77BD-4199-B117-E86CCAA77982}" destId="{41533006-BA73-4EDB-BCF4-1E009609B7C7}" srcOrd="0" destOrd="0" presId="urn:microsoft.com/office/officeart/2005/8/layout/hierarchy1"/>
    <dgm:cxn modelId="{C9A4AD3C-C2D4-4D5B-BB62-FC1D4A7B04D9}" type="presOf" srcId="{E2E8278B-215B-4F0F-B86F-3D3BB1E3C0DF}" destId="{372BE2C8-58F4-460F-A9C6-71C8629EAAFD}" srcOrd="0" destOrd="0" presId="urn:microsoft.com/office/officeart/2005/8/layout/hierarchy1"/>
    <dgm:cxn modelId="{9FE2CE08-427D-444F-A2DD-F4DCEF90D201}" type="presOf" srcId="{9CB560DA-DF2C-4E63-B0FE-34A4E0712466}" destId="{99A9A0C5-FF0E-4AD5-9ACA-6D5D63ECB501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3F2045D8-7E38-4980-A0CA-27F5CB9E3BB7}" type="presOf" srcId="{3C1F7614-9325-44C8-AB82-69245C46E13A}" destId="{E82AB148-797E-4CF9-9664-3A9CE27604B8}" srcOrd="0" destOrd="0" presId="urn:microsoft.com/office/officeart/2005/8/layout/hierarchy1"/>
    <dgm:cxn modelId="{470BD5DC-23E7-4B73-A166-7B76269629D9}" type="presOf" srcId="{7F3B583C-8180-43E2-8299-9C2B2CEF512D}" destId="{BF081213-A506-48C2-A272-D1E93C1D8026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D37DE9CD-C667-427C-91B7-DC746E48ADD5}" type="presOf" srcId="{75B2B2D0-714D-4C8F-9A3D-CCA41045BFA5}" destId="{6E73F18C-0131-42A5-AE4C-4A53BAC9804D}" srcOrd="0" destOrd="0" presId="urn:microsoft.com/office/officeart/2005/8/layout/hierarchy1"/>
    <dgm:cxn modelId="{C9A34A32-9013-47E8-9827-93E28AD97B38}" type="presOf" srcId="{93BD013D-9260-436C-828D-53D9CC5EC8E5}" destId="{A5B54865-23C9-4CFC-8528-ED1C88828BD7}" srcOrd="0" destOrd="0" presId="urn:microsoft.com/office/officeart/2005/8/layout/hierarchy1"/>
    <dgm:cxn modelId="{8FEC9877-EE76-4174-A3B4-47779AD079FF}" type="presOf" srcId="{B25CE644-DEB3-48D4-BAAA-8929DD1D38A0}" destId="{4CE5C886-75FA-4FFD-82B4-18F3F50C1AEA}" srcOrd="0" destOrd="0" presId="urn:microsoft.com/office/officeart/2005/8/layout/hierarchy1"/>
    <dgm:cxn modelId="{A1C1ACD6-3BE5-48F2-89FA-13E535413E28}" type="presOf" srcId="{ACC145D8-1F74-4AA6-92B4-6688B8F0A98B}" destId="{63660872-4339-421E-A76A-39D5BBB7467B}" srcOrd="0" destOrd="0" presId="urn:microsoft.com/office/officeart/2005/8/layout/hierarchy1"/>
    <dgm:cxn modelId="{9285A594-28F5-4220-8BFE-A16923F052C4}" type="presOf" srcId="{B936DBB1-CA68-44BA-9E28-480F4A22C530}" destId="{D476895C-88C6-497B-A031-5909FF15ED13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C0A393C4-743E-4E13-B266-6C02F09C7221}" type="presOf" srcId="{3CDD46B3-F591-4219-92B9-1775CE54E2AF}" destId="{EE88CD6A-A261-410D-9882-5FCB7C11FCEE}" srcOrd="0" destOrd="0" presId="urn:microsoft.com/office/officeart/2005/8/layout/hierarchy1"/>
    <dgm:cxn modelId="{C3A48748-622E-448E-8615-CFA2262B2857}" type="presOf" srcId="{D3E56642-83A5-4A51-9EDB-40ED8C744AEF}" destId="{EB0965C9-B7BF-47A2-9E9A-A3ED188AE0F6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FCA4FC8A-0743-445A-A781-974C6D42DA53}" type="presOf" srcId="{36053F2B-9FDB-49A4-9D7A-3776B13DB2EB}" destId="{42F0EA06-4B18-4BB3-99D1-CCE1E06708E6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2FD665D7-7D00-46E9-A9F3-10D20FD3F0C4}" type="presOf" srcId="{28F50ADF-1529-4EDA-BF03-76BD9CE40284}" destId="{B0A73EDC-F4DC-479D-9DCE-D1269BFAEEBA}" srcOrd="0" destOrd="0" presId="urn:microsoft.com/office/officeart/2005/8/layout/hierarchy1"/>
    <dgm:cxn modelId="{2C59A7CE-611C-4D67-B8B4-C1EC808F505D}" type="presOf" srcId="{D68AD263-D583-49F6-AAEB-7313B6C1A714}" destId="{1ED2776C-E897-4E2B-AA21-20701F00263F}" srcOrd="0" destOrd="0" presId="urn:microsoft.com/office/officeart/2005/8/layout/hierarchy1"/>
    <dgm:cxn modelId="{DB831E6D-87E5-4BBF-A2D6-2471600F6073}" type="presOf" srcId="{108E652A-3DE6-4F26-AB83-1869A2D1B395}" destId="{9435B915-2C06-4371-966B-2CB3EE9EC877}" srcOrd="0" destOrd="0" presId="urn:microsoft.com/office/officeart/2005/8/layout/hierarchy1"/>
    <dgm:cxn modelId="{46CF0244-98D9-4A85-AB0A-CAA676096F1A}" type="presOf" srcId="{25408D9B-C3C9-4E01-941D-CA3FF169ECB3}" destId="{0CD4B9E2-D805-4802-AB77-2908B9622370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5677D4FA-A0CB-4DAE-8EFC-D0478AF7FACF}" type="presParOf" srcId="{9A9D497C-6874-48D5-8FDE-59C3762B9CB6}" destId="{EB166BBC-DAB4-4FAD-93F1-0C48365B9D9B}" srcOrd="0" destOrd="0" presId="urn:microsoft.com/office/officeart/2005/8/layout/hierarchy1"/>
    <dgm:cxn modelId="{9319C34F-5EB4-4ACC-8292-EC28CB0F56BF}" type="presParOf" srcId="{EB166BBC-DAB4-4FAD-93F1-0C48365B9D9B}" destId="{588D667E-7026-471F-BBAA-996BE0646072}" srcOrd="0" destOrd="0" presId="urn:microsoft.com/office/officeart/2005/8/layout/hierarchy1"/>
    <dgm:cxn modelId="{54A382D5-6422-4CC2-8017-71D1BEC322CB}" type="presParOf" srcId="{588D667E-7026-471F-BBAA-996BE0646072}" destId="{B06906FC-FD4E-4905-89B7-A9B1861B87DF}" srcOrd="0" destOrd="0" presId="urn:microsoft.com/office/officeart/2005/8/layout/hierarchy1"/>
    <dgm:cxn modelId="{65DCE864-A44E-4306-9B2B-B2C7A32104BB}" type="presParOf" srcId="{588D667E-7026-471F-BBAA-996BE0646072}" destId="{EB0965C9-B7BF-47A2-9E9A-A3ED188AE0F6}" srcOrd="1" destOrd="0" presId="urn:microsoft.com/office/officeart/2005/8/layout/hierarchy1"/>
    <dgm:cxn modelId="{3A435B37-D03F-4D7A-B2C9-11F06AAAFEE9}" type="presParOf" srcId="{EB166BBC-DAB4-4FAD-93F1-0C48365B9D9B}" destId="{5B15B84A-564C-4B80-82E4-64411DADB998}" srcOrd="1" destOrd="0" presId="urn:microsoft.com/office/officeart/2005/8/layout/hierarchy1"/>
    <dgm:cxn modelId="{15AB925B-102F-45ED-9F7F-F9D30A22FAE6}" type="presParOf" srcId="{5B15B84A-564C-4B80-82E4-64411DADB998}" destId="{63660872-4339-421E-A76A-39D5BBB7467B}" srcOrd="0" destOrd="0" presId="urn:microsoft.com/office/officeart/2005/8/layout/hierarchy1"/>
    <dgm:cxn modelId="{AA927CDA-D7D4-4B45-805B-578BFCB299C7}" type="presParOf" srcId="{5B15B84A-564C-4B80-82E4-64411DADB998}" destId="{43779612-8393-4687-9734-9C7D2EDFC686}" srcOrd="1" destOrd="0" presId="urn:microsoft.com/office/officeart/2005/8/layout/hierarchy1"/>
    <dgm:cxn modelId="{FD32A4E1-2F3E-4C7C-8E48-D03DD8C46060}" type="presParOf" srcId="{43779612-8393-4687-9734-9C7D2EDFC686}" destId="{F4002264-AA11-4825-8E6A-1EDB8A94B567}" srcOrd="0" destOrd="0" presId="urn:microsoft.com/office/officeart/2005/8/layout/hierarchy1"/>
    <dgm:cxn modelId="{15254CC6-BA00-46DB-98EC-7CEDCDA3105C}" type="presParOf" srcId="{F4002264-AA11-4825-8E6A-1EDB8A94B567}" destId="{953E3338-2E09-4E17-9741-48135F402AD0}" srcOrd="0" destOrd="0" presId="urn:microsoft.com/office/officeart/2005/8/layout/hierarchy1"/>
    <dgm:cxn modelId="{0A19DD6C-FF1F-45ED-BAA5-54C42ED03E78}" type="presParOf" srcId="{F4002264-AA11-4825-8E6A-1EDB8A94B567}" destId="{A5B54865-23C9-4CFC-8528-ED1C88828BD7}" srcOrd="1" destOrd="0" presId="urn:microsoft.com/office/officeart/2005/8/layout/hierarchy1"/>
    <dgm:cxn modelId="{8CA7D2B6-13DD-472F-A1AA-4FD77F4F382F}" type="presParOf" srcId="{43779612-8393-4687-9734-9C7D2EDFC686}" destId="{2838CCCF-5E5A-49DD-A0DF-2AB7CD44EAF4}" srcOrd="1" destOrd="0" presId="urn:microsoft.com/office/officeart/2005/8/layout/hierarchy1"/>
    <dgm:cxn modelId="{1A2A407C-49A6-4098-8A45-C00C48E9122D}" type="presParOf" srcId="{2838CCCF-5E5A-49DD-A0DF-2AB7CD44EAF4}" destId="{6E9EEC93-44BE-4EB9-BA0B-0AE73CD1A941}" srcOrd="0" destOrd="0" presId="urn:microsoft.com/office/officeart/2005/8/layout/hierarchy1"/>
    <dgm:cxn modelId="{8E0DFBA9-6835-464C-840D-9DD7312E0605}" type="presParOf" srcId="{2838CCCF-5E5A-49DD-A0DF-2AB7CD44EAF4}" destId="{75B8D73A-89AA-479F-825E-6AF854002943}" srcOrd="1" destOrd="0" presId="urn:microsoft.com/office/officeart/2005/8/layout/hierarchy1"/>
    <dgm:cxn modelId="{7525EC2A-25E3-4EAF-BB6E-BEE29B24E737}" type="presParOf" srcId="{75B8D73A-89AA-479F-825E-6AF854002943}" destId="{86E7F458-08BB-4B50-978F-C6126AA0FD0C}" srcOrd="0" destOrd="0" presId="urn:microsoft.com/office/officeart/2005/8/layout/hierarchy1"/>
    <dgm:cxn modelId="{029795A2-AD26-4701-84B3-0A810E331FA6}" type="presParOf" srcId="{86E7F458-08BB-4B50-978F-C6126AA0FD0C}" destId="{593F1033-3DE4-481E-BFFF-209CC69ED8B1}" srcOrd="0" destOrd="0" presId="urn:microsoft.com/office/officeart/2005/8/layout/hierarchy1"/>
    <dgm:cxn modelId="{6C373A82-05E5-4D87-85F3-C46CC508427B}" type="presParOf" srcId="{86E7F458-08BB-4B50-978F-C6126AA0FD0C}" destId="{35F65ED0-54DD-4976-8DD4-C64A490BF148}" srcOrd="1" destOrd="0" presId="urn:microsoft.com/office/officeart/2005/8/layout/hierarchy1"/>
    <dgm:cxn modelId="{B52BCFE0-924C-431C-AA41-1A821E07B189}" type="presParOf" srcId="{75B8D73A-89AA-479F-825E-6AF854002943}" destId="{17AE1ECB-EF0A-4B7A-8282-3924AC2527E1}" srcOrd="1" destOrd="0" presId="urn:microsoft.com/office/officeart/2005/8/layout/hierarchy1"/>
    <dgm:cxn modelId="{4097E74F-C80A-4B3D-964D-B82FFA0EA7F1}" type="presParOf" srcId="{17AE1ECB-EF0A-4B7A-8282-3924AC2527E1}" destId="{1ED2776C-E897-4E2B-AA21-20701F00263F}" srcOrd="0" destOrd="0" presId="urn:microsoft.com/office/officeart/2005/8/layout/hierarchy1"/>
    <dgm:cxn modelId="{C44C8169-A2EE-41A3-B774-2B5173675247}" type="presParOf" srcId="{17AE1ECB-EF0A-4B7A-8282-3924AC2527E1}" destId="{17E34690-F7A8-438E-BDAB-B08CF6A0E7F6}" srcOrd="1" destOrd="0" presId="urn:microsoft.com/office/officeart/2005/8/layout/hierarchy1"/>
    <dgm:cxn modelId="{0192D7A9-4466-4B0E-974E-1F2998E45661}" type="presParOf" srcId="{17E34690-F7A8-438E-BDAB-B08CF6A0E7F6}" destId="{1B0D4907-89CA-420A-BC95-9E144DA9D940}" srcOrd="0" destOrd="0" presId="urn:microsoft.com/office/officeart/2005/8/layout/hierarchy1"/>
    <dgm:cxn modelId="{9BBE8FBE-FAF9-4B31-8E9A-69652DEAE948}" type="presParOf" srcId="{1B0D4907-89CA-420A-BC95-9E144DA9D940}" destId="{CF006496-80F5-4893-8B96-9D86371F0E18}" srcOrd="0" destOrd="0" presId="urn:microsoft.com/office/officeart/2005/8/layout/hierarchy1"/>
    <dgm:cxn modelId="{316656F7-27AC-4C30-8ADE-CEF3103BB9DD}" type="presParOf" srcId="{1B0D4907-89CA-420A-BC95-9E144DA9D940}" destId="{E82AB148-797E-4CF9-9664-3A9CE27604B8}" srcOrd="1" destOrd="0" presId="urn:microsoft.com/office/officeart/2005/8/layout/hierarchy1"/>
    <dgm:cxn modelId="{E5B07BF9-F24D-4475-8EEF-F78160C6DAB9}" type="presParOf" srcId="{17E34690-F7A8-438E-BDAB-B08CF6A0E7F6}" destId="{B2EEFEE5-AC15-4A0A-B874-8F3B643FD696}" srcOrd="1" destOrd="0" presId="urn:microsoft.com/office/officeart/2005/8/layout/hierarchy1"/>
    <dgm:cxn modelId="{0F4D7BB8-7867-40A1-841C-AC7F351B8432}" type="presParOf" srcId="{17AE1ECB-EF0A-4B7A-8282-3924AC2527E1}" destId="{D476895C-88C6-497B-A031-5909FF15ED13}" srcOrd="2" destOrd="0" presId="urn:microsoft.com/office/officeart/2005/8/layout/hierarchy1"/>
    <dgm:cxn modelId="{55A19787-1723-4FDF-9038-0EA2B86005E7}" type="presParOf" srcId="{17AE1ECB-EF0A-4B7A-8282-3924AC2527E1}" destId="{7A995093-358C-405C-A60A-4807F96328E0}" srcOrd="3" destOrd="0" presId="urn:microsoft.com/office/officeart/2005/8/layout/hierarchy1"/>
    <dgm:cxn modelId="{E65E9C0F-FB46-4B10-81C4-8D6E15D0FE8E}" type="presParOf" srcId="{7A995093-358C-405C-A60A-4807F96328E0}" destId="{F73A7E89-FBAF-4B8C-B535-4A64D7652E1B}" srcOrd="0" destOrd="0" presId="urn:microsoft.com/office/officeart/2005/8/layout/hierarchy1"/>
    <dgm:cxn modelId="{4719DA2F-4848-4645-9716-D74A53B5F5F6}" type="presParOf" srcId="{F73A7E89-FBAF-4B8C-B535-4A64D7652E1B}" destId="{C550AF9B-ACA0-47E6-96DC-DF9A292EEEB2}" srcOrd="0" destOrd="0" presId="urn:microsoft.com/office/officeart/2005/8/layout/hierarchy1"/>
    <dgm:cxn modelId="{416001C0-8EBA-40B0-9F67-7EE3DEAEDE7F}" type="presParOf" srcId="{F73A7E89-FBAF-4B8C-B535-4A64D7652E1B}" destId="{F25038ED-0744-47FC-8007-1D4C61B45319}" srcOrd="1" destOrd="0" presId="urn:microsoft.com/office/officeart/2005/8/layout/hierarchy1"/>
    <dgm:cxn modelId="{29D81DFB-CD37-4EFC-A835-0EB706DA39E5}" type="presParOf" srcId="{7A995093-358C-405C-A60A-4807F96328E0}" destId="{E2362B20-7185-4479-81C8-EF8726FE2417}" srcOrd="1" destOrd="0" presId="urn:microsoft.com/office/officeart/2005/8/layout/hierarchy1"/>
    <dgm:cxn modelId="{EBEE7EAC-47B0-432E-94C4-6FC6BD0997B5}" type="presParOf" srcId="{2838CCCF-5E5A-49DD-A0DF-2AB7CD44EAF4}" destId="{10A8360B-9A44-4A59-BA75-DDF7D4B1B2B7}" srcOrd="2" destOrd="0" presId="urn:microsoft.com/office/officeart/2005/8/layout/hierarchy1"/>
    <dgm:cxn modelId="{D3C3E3B7-C893-4C35-8B0B-3EAB9DCA3A69}" type="presParOf" srcId="{2838CCCF-5E5A-49DD-A0DF-2AB7CD44EAF4}" destId="{DFA9C0B7-131E-42BE-9ED8-83AC8B8C197C}" srcOrd="3" destOrd="0" presId="urn:microsoft.com/office/officeart/2005/8/layout/hierarchy1"/>
    <dgm:cxn modelId="{485FA327-1BDB-45D7-A705-B631035DF2A9}" type="presParOf" srcId="{DFA9C0B7-131E-42BE-9ED8-83AC8B8C197C}" destId="{863EDE4D-784F-4AEC-891F-8F080DCA419B}" srcOrd="0" destOrd="0" presId="urn:microsoft.com/office/officeart/2005/8/layout/hierarchy1"/>
    <dgm:cxn modelId="{D584FC95-FB4E-4053-8FBE-3107B3886EF4}" type="presParOf" srcId="{863EDE4D-784F-4AEC-891F-8F080DCA419B}" destId="{1AA123EF-FA2C-425D-8813-311BD31F05CA}" srcOrd="0" destOrd="0" presId="urn:microsoft.com/office/officeart/2005/8/layout/hierarchy1"/>
    <dgm:cxn modelId="{66509DDB-7407-4D45-9503-5803F2BF6710}" type="presParOf" srcId="{863EDE4D-784F-4AEC-891F-8F080DCA419B}" destId="{99A9A0C5-FF0E-4AD5-9ACA-6D5D63ECB501}" srcOrd="1" destOrd="0" presId="urn:microsoft.com/office/officeart/2005/8/layout/hierarchy1"/>
    <dgm:cxn modelId="{8A57F60F-641D-40BF-942A-93CBCEB6ABAE}" type="presParOf" srcId="{DFA9C0B7-131E-42BE-9ED8-83AC8B8C197C}" destId="{8EA43225-AECE-4547-B598-7355BEB82ABB}" srcOrd="1" destOrd="0" presId="urn:microsoft.com/office/officeart/2005/8/layout/hierarchy1"/>
    <dgm:cxn modelId="{79742AAA-7E7D-4C12-B50E-0EA962C94656}" type="presParOf" srcId="{8EA43225-AECE-4547-B598-7355BEB82ABB}" destId="{B6B8353B-8932-4648-A54D-F317D1BE85EA}" srcOrd="0" destOrd="0" presId="urn:microsoft.com/office/officeart/2005/8/layout/hierarchy1"/>
    <dgm:cxn modelId="{D2EA4689-3203-4BDC-80DB-05B3B683A5F5}" type="presParOf" srcId="{8EA43225-AECE-4547-B598-7355BEB82ABB}" destId="{2043FC58-D116-441F-AE1E-51DFC2226424}" srcOrd="1" destOrd="0" presId="urn:microsoft.com/office/officeart/2005/8/layout/hierarchy1"/>
    <dgm:cxn modelId="{1563869E-129F-4D1B-AC3F-E5A98C63C0C1}" type="presParOf" srcId="{2043FC58-D116-441F-AE1E-51DFC2226424}" destId="{EB3D332B-2783-4ED6-8C91-E3FE09CFB8FF}" srcOrd="0" destOrd="0" presId="urn:microsoft.com/office/officeart/2005/8/layout/hierarchy1"/>
    <dgm:cxn modelId="{DA4FAE3A-1505-419B-8604-1A5A230C65D5}" type="presParOf" srcId="{EB3D332B-2783-4ED6-8C91-E3FE09CFB8FF}" destId="{833DF4AF-EB4F-4C0C-A89E-B0434265F55D}" srcOrd="0" destOrd="0" presId="urn:microsoft.com/office/officeart/2005/8/layout/hierarchy1"/>
    <dgm:cxn modelId="{51C14B70-F0B5-4787-BE37-834BCC2A59D2}" type="presParOf" srcId="{EB3D332B-2783-4ED6-8C91-E3FE09CFB8FF}" destId="{0CD4B9E2-D805-4802-AB77-2908B9622370}" srcOrd="1" destOrd="0" presId="urn:microsoft.com/office/officeart/2005/8/layout/hierarchy1"/>
    <dgm:cxn modelId="{7E3CEA90-2BF0-4CAA-AFF3-2EBA7880AFE6}" type="presParOf" srcId="{2043FC58-D116-441F-AE1E-51DFC2226424}" destId="{893E2A57-32C1-4A2D-A170-72C28DA32803}" srcOrd="1" destOrd="0" presId="urn:microsoft.com/office/officeart/2005/8/layout/hierarchy1"/>
    <dgm:cxn modelId="{E009D838-291A-495A-8097-34812780D474}" type="presParOf" srcId="{8EA43225-AECE-4547-B598-7355BEB82ABB}" destId="{B0A73EDC-F4DC-479D-9DCE-D1269BFAEEBA}" srcOrd="2" destOrd="0" presId="urn:microsoft.com/office/officeart/2005/8/layout/hierarchy1"/>
    <dgm:cxn modelId="{B8CB3CAA-99BF-462D-B7F4-B018757B200C}" type="presParOf" srcId="{8EA43225-AECE-4547-B598-7355BEB82ABB}" destId="{1BC2FD01-7558-41E6-B095-A8A579C4638F}" srcOrd="3" destOrd="0" presId="urn:microsoft.com/office/officeart/2005/8/layout/hierarchy1"/>
    <dgm:cxn modelId="{4857946A-D797-4A93-860E-68ED38F0C16B}" type="presParOf" srcId="{1BC2FD01-7558-41E6-B095-A8A579C4638F}" destId="{82680BCF-354B-413F-AD55-90E788DD14F4}" srcOrd="0" destOrd="0" presId="urn:microsoft.com/office/officeart/2005/8/layout/hierarchy1"/>
    <dgm:cxn modelId="{67EBC315-6EAA-430D-AF87-B68AE8912A6C}" type="presParOf" srcId="{82680BCF-354B-413F-AD55-90E788DD14F4}" destId="{2E6860C5-9269-403F-9368-68A0E72B83B2}" srcOrd="0" destOrd="0" presId="urn:microsoft.com/office/officeart/2005/8/layout/hierarchy1"/>
    <dgm:cxn modelId="{73F24EDA-4D9E-480B-891D-DB277957CC9C}" type="presParOf" srcId="{82680BCF-354B-413F-AD55-90E788DD14F4}" destId="{EE88CD6A-A261-410D-9882-5FCB7C11FCEE}" srcOrd="1" destOrd="0" presId="urn:microsoft.com/office/officeart/2005/8/layout/hierarchy1"/>
    <dgm:cxn modelId="{36906DBB-5E3C-434B-B2DF-3344B0C91E5F}" type="presParOf" srcId="{1BC2FD01-7558-41E6-B095-A8A579C4638F}" destId="{6A7B17E6-5EE7-45AA-A0DF-23B6A8DAD386}" srcOrd="1" destOrd="0" presId="urn:microsoft.com/office/officeart/2005/8/layout/hierarchy1"/>
    <dgm:cxn modelId="{CCA8213F-C270-43D0-A2E5-E748CAE8E62C}" type="presParOf" srcId="{5B15B84A-564C-4B80-82E4-64411DADB998}" destId="{264777E4-83C7-4654-BE18-55F1D8CE12FB}" srcOrd="2" destOrd="0" presId="urn:microsoft.com/office/officeart/2005/8/layout/hierarchy1"/>
    <dgm:cxn modelId="{D15ED924-8881-45A2-8751-69529BA75F5B}" type="presParOf" srcId="{5B15B84A-564C-4B80-82E4-64411DADB998}" destId="{E63C6EF7-EFDC-4B20-9F79-9CE538FB1DC5}" srcOrd="3" destOrd="0" presId="urn:microsoft.com/office/officeart/2005/8/layout/hierarchy1"/>
    <dgm:cxn modelId="{1D602A2B-4C98-4347-85F1-813465ACE315}" type="presParOf" srcId="{E63C6EF7-EFDC-4B20-9F79-9CE538FB1DC5}" destId="{334851FD-7928-4698-B8D1-725A32270351}" srcOrd="0" destOrd="0" presId="urn:microsoft.com/office/officeart/2005/8/layout/hierarchy1"/>
    <dgm:cxn modelId="{A3A980A1-608E-44E4-AECF-F2B59CC3F2E8}" type="presParOf" srcId="{334851FD-7928-4698-B8D1-725A32270351}" destId="{10C09F43-8751-4A57-B39F-5714BACA2AAF}" srcOrd="0" destOrd="0" presId="urn:microsoft.com/office/officeart/2005/8/layout/hierarchy1"/>
    <dgm:cxn modelId="{C5007C5E-5C3A-4B09-82C4-8912749025F1}" type="presParOf" srcId="{334851FD-7928-4698-B8D1-725A32270351}" destId="{42F0EA06-4B18-4BB3-99D1-CCE1E06708E6}" srcOrd="1" destOrd="0" presId="urn:microsoft.com/office/officeart/2005/8/layout/hierarchy1"/>
    <dgm:cxn modelId="{4E4D1B9F-5ED1-473D-B53E-BD52166570E1}" type="presParOf" srcId="{E63C6EF7-EFDC-4B20-9F79-9CE538FB1DC5}" destId="{F61F7FC5-828C-4C75-B343-20A01C225923}" srcOrd="1" destOrd="0" presId="urn:microsoft.com/office/officeart/2005/8/layout/hierarchy1"/>
    <dgm:cxn modelId="{F6D0F384-5C8C-40DC-AAAC-D9DB8C930731}" type="presParOf" srcId="{F61F7FC5-828C-4C75-B343-20A01C225923}" destId="{6CDA5B38-3B40-4176-8554-E5A8EE857FED}" srcOrd="0" destOrd="0" presId="urn:microsoft.com/office/officeart/2005/8/layout/hierarchy1"/>
    <dgm:cxn modelId="{2C1EC39F-F690-4E2E-9315-9681D10B4923}" type="presParOf" srcId="{F61F7FC5-828C-4C75-B343-20A01C225923}" destId="{8F42E486-FEBF-404D-B042-65AE4C73B0A0}" srcOrd="1" destOrd="0" presId="urn:microsoft.com/office/officeart/2005/8/layout/hierarchy1"/>
    <dgm:cxn modelId="{FD833E98-C08D-40DC-A744-DF4C1B53FECA}" type="presParOf" srcId="{8F42E486-FEBF-404D-B042-65AE4C73B0A0}" destId="{590D044D-359A-45F2-A312-311E404F72A1}" srcOrd="0" destOrd="0" presId="urn:microsoft.com/office/officeart/2005/8/layout/hierarchy1"/>
    <dgm:cxn modelId="{B23990E7-390E-48A2-AE06-83CDB0B294E4}" type="presParOf" srcId="{590D044D-359A-45F2-A312-311E404F72A1}" destId="{02A46D35-811E-4E78-AFD8-9E0E352784BA}" srcOrd="0" destOrd="0" presId="urn:microsoft.com/office/officeart/2005/8/layout/hierarchy1"/>
    <dgm:cxn modelId="{4394B8FA-8D69-4091-B647-E2430522CDE2}" type="presParOf" srcId="{590D044D-359A-45F2-A312-311E404F72A1}" destId="{372BE2C8-58F4-460F-A9C6-71C8629EAAFD}" srcOrd="1" destOrd="0" presId="urn:microsoft.com/office/officeart/2005/8/layout/hierarchy1"/>
    <dgm:cxn modelId="{09F6E496-AA23-4141-8AC5-B0297BB2E4BE}" type="presParOf" srcId="{8F42E486-FEBF-404D-B042-65AE4C73B0A0}" destId="{A2E028F7-8037-4D12-8F10-D0F3943C5E6D}" srcOrd="1" destOrd="0" presId="urn:microsoft.com/office/officeart/2005/8/layout/hierarchy1"/>
    <dgm:cxn modelId="{6A52B6B0-ED94-4EBF-AD64-60A65809955E}" type="presParOf" srcId="{A2E028F7-8037-4D12-8F10-D0F3943C5E6D}" destId="{6E73F18C-0131-42A5-AE4C-4A53BAC9804D}" srcOrd="0" destOrd="0" presId="urn:microsoft.com/office/officeart/2005/8/layout/hierarchy1"/>
    <dgm:cxn modelId="{F87BFA30-802C-4F87-A5EC-73936C12A01E}" type="presParOf" srcId="{A2E028F7-8037-4D12-8F10-D0F3943C5E6D}" destId="{2BC400C7-A4E7-432A-90AB-8C8881DAB991}" srcOrd="1" destOrd="0" presId="urn:microsoft.com/office/officeart/2005/8/layout/hierarchy1"/>
    <dgm:cxn modelId="{15A0D1B1-CF7A-485E-BDFB-06308CC877FB}" type="presParOf" srcId="{2BC400C7-A4E7-432A-90AB-8C8881DAB991}" destId="{C6A6AB91-F84D-4338-B648-E8F7AF79A292}" srcOrd="0" destOrd="0" presId="urn:microsoft.com/office/officeart/2005/8/layout/hierarchy1"/>
    <dgm:cxn modelId="{7120545E-8E8A-481A-B6BF-53B88CF3ED72}" type="presParOf" srcId="{C6A6AB91-F84D-4338-B648-E8F7AF79A292}" destId="{C926D736-9A86-4F28-915F-0EC5E189E422}" srcOrd="0" destOrd="0" presId="urn:microsoft.com/office/officeart/2005/8/layout/hierarchy1"/>
    <dgm:cxn modelId="{3D2B641D-2A16-4029-99AD-629990676832}" type="presParOf" srcId="{C6A6AB91-F84D-4338-B648-E8F7AF79A292}" destId="{4CE5C886-75FA-4FFD-82B4-18F3F50C1AEA}" srcOrd="1" destOrd="0" presId="urn:microsoft.com/office/officeart/2005/8/layout/hierarchy1"/>
    <dgm:cxn modelId="{E6B293B7-4111-4AEF-94E1-2C341BD0C494}" type="presParOf" srcId="{2BC400C7-A4E7-432A-90AB-8C8881DAB991}" destId="{29E7DBE4-3712-43C2-8968-56C9C823BE62}" srcOrd="1" destOrd="0" presId="urn:microsoft.com/office/officeart/2005/8/layout/hierarchy1"/>
    <dgm:cxn modelId="{758ABAC5-B413-434E-A791-6707B1AA5983}" type="presParOf" srcId="{A2E028F7-8037-4D12-8F10-D0F3943C5E6D}" destId="{4539A81B-2F0E-4D6C-8474-B09F417D713A}" srcOrd="2" destOrd="0" presId="urn:microsoft.com/office/officeart/2005/8/layout/hierarchy1"/>
    <dgm:cxn modelId="{5208784B-152E-4E5A-9132-B846EEEFBEC7}" type="presParOf" srcId="{A2E028F7-8037-4D12-8F10-D0F3943C5E6D}" destId="{BE5915AF-63E9-48BC-8AA7-708B80FA41A9}" srcOrd="3" destOrd="0" presId="urn:microsoft.com/office/officeart/2005/8/layout/hierarchy1"/>
    <dgm:cxn modelId="{7BE335C7-4037-48F9-A436-F06CBE696101}" type="presParOf" srcId="{BE5915AF-63E9-48BC-8AA7-708B80FA41A9}" destId="{90C5EED9-E65D-4F02-A6C8-F7B5AB17EF1C}" srcOrd="0" destOrd="0" presId="urn:microsoft.com/office/officeart/2005/8/layout/hierarchy1"/>
    <dgm:cxn modelId="{97D96778-44A1-48F4-8F35-169FFA8FDF23}" type="presParOf" srcId="{90C5EED9-E65D-4F02-A6C8-F7B5AB17EF1C}" destId="{28C9A901-31C0-4B51-B001-B6B37A0755B9}" srcOrd="0" destOrd="0" presId="urn:microsoft.com/office/officeart/2005/8/layout/hierarchy1"/>
    <dgm:cxn modelId="{E8BBB253-022C-46AF-AA55-CEEE99A17C98}" type="presParOf" srcId="{90C5EED9-E65D-4F02-A6C8-F7B5AB17EF1C}" destId="{63FFFD77-5A0D-44AE-BF11-63B172AF1E0C}" srcOrd="1" destOrd="0" presId="urn:microsoft.com/office/officeart/2005/8/layout/hierarchy1"/>
    <dgm:cxn modelId="{798BF159-F16F-4BBB-940A-49AEFCE75771}" type="presParOf" srcId="{BE5915AF-63E9-48BC-8AA7-708B80FA41A9}" destId="{8312263D-F606-46C7-ADA9-AF6E96B93A87}" srcOrd="1" destOrd="0" presId="urn:microsoft.com/office/officeart/2005/8/layout/hierarchy1"/>
    <dgm:cxn modelId="{89F8ACD3-6470-4B91-89EE-3B2E388D1A52}" type="presParOf" srcId="{F61F7FC5-828C-4C75-B343-20A01C225923}" destId="{12E05AA5-2DAC-40C8-B606-F383BEF06B87}" srcOrd="2" destOrd="0" presId="urn:microsoft.com/office/officeart/2005/8/layout/hierarchy1"/>
    <dgm:cxn modelId="{50FE8F5F-C1DE-45A6-AD83-2F39CB511CA0}" type="presParOf" srcId="{F61F7FC5-828C-4C75-B343-20A01C225923}" destId="{EEA8C5BB-6724-4D88-93B0-E9524E39A849}" srcOrd="3" destOrd="0" presId="urn:microsoft.com/office/officeart/2005/8/layout/hierarchy1"/>
    <dgm:cxn modelId="{056D37F3-4DB7-42FD-9BD6-F9132C64A4A5}" type="presParOf" srcId="{EEA8C5BB-6724-4D88-93B0-E9524E39A849}" destId="{8DDBE820-0EB3-4217-AC64-879F6D9897AB}" srcOrd="0" destOrd="0" presId="urn:microsoft.com/office/officeart/2005/8/layout/hierarchy1"/>
    <dgm:cxn modelId="{3E6E28D1-FA8C-44AC-BF88-4AE5514F2F5D}" type="presParOf" srcId="{8DDBE820-0EB3-4217-AC64-879F6D9897AB}" destId="{0E4A2170-54DA-4859-A0C3-12E663C62249}" srcOrd="0" destOrd="0" presId="urn:microsoft.com/office/officeart/2005/8/layout/hierarchy1"/>
    <dgm:cxn modelId="{0095BFAE-8C57-478A-8163-2061924A56C4}" type="presParOf" srcId="{8DDBE820-0EB3-4217-AC64-879F6D9897AB}" destId="{4E31EA1E-D07A-49D7-BB08-72579E3AD9B5}" srcOrd="1" destOrd="0" presId="urn:microsoft.com/office/officeart/2005/8/layout/hierarchy1"/>
    <dgm:cxn modelId="{9E753CB2-40E7-46B6-8D0D-9D509EC3C78E}" type="presParOf" srcId="{EEA8C5BB-6724-4D88-93B0-E9524E39A849}" destId="{3A903164-190D-41AE-8481-3C716DE379C5}" srcOrd="1" destOrd="0" presId="urn:microsoft.com/office/officeart/2005/8/layout/hierarchy1"/>
    <dgm:cxn modelId="{37C56208-7539-46B4-BC5C-7332CC977040}" type="presParOf" srcId="{3A903164-190D-41AE-8481-3C716DE379C5}" destId="{CCC56069-EBC0-4363-BF8C-37E2124D27F8}" srcOrd="0" destOrd="0" presId="urn:microsoft.com/office/officeart/2005/8/layout/hierarchy1"/>
    <dgm:cxn modelId="{3D8923AC-7C84-4C06-AACA-A6034366F08F}" type="presParOf" srcId="{3A903164-190D-41AE-8481-3C716DE379C5}" destId="{062A691B-C5FF-4797-848C-D58248647E77}" srcOrd="1" destOrd="0" presId="urn:microsoft.com/office/officeart/2005/8/layout/hierarchy1"/>
    <dgm:cxn modelId="{EE9EC439-C4E4-4152-BB20-A649F36FF85A}" type="presParOf" srcId="{062A691B-C5FF-4797-848C-D58248647E77}" destId="{41CCD88D-DB87-42C9-8322-1122FBC331F3}" srcOrd="0" destOrd="0" presId="urn:microsoft.com/office/officeart/2005/8/layout/hierarchy1"/>
    <dgm:cxn modelId="{5CEAD75C-2A5E-4F7A-A875-AE3CB9EFE6C3}" type="presParOf" srcId="{41CCD88D-DB87-42C9-8322-1122FBC331F3}" destId="{2D8AAC62-3B2B-4B1D-9FC8-AB763354FCAD}" srcOrd="0" destOrd="0" presId="urn:microsoft.com/office/officeart/2005/8/layout/hierarchy1"/>
    <dgm:cxn modelId="{509B21D7-B08F-4D55-BAC2-2B1B34804104}" type="presParOf" srcId="{41CCD88D-DB87-42C9-8322-1122FBC331F3}" destId="{BF081213-A506-48C2-A272-D1E93C1D8026}" srcOrd="1" destOrd="0" presId="urn:microsoft.com/office/officeart/2005/8/layout/hierarchy1"/>
    <dgm:cxn modelId="{A6F16966-20F2-4144-96BB-909C834E47FD}" type="presParOf" srcId="{062A691B-C5FF-4797-848C-D58248647E77}" destId="{8BAE88C8-6D8F-4D32-BC53-C7E37E483ABE}" srcOrd="1" destOrd="0" presId="urn:microsoft.com/office/officeart/2005/8/layout/hierarchy1"/>
    <dgm:cxn modelId="{8B2D2951-A872-441A-8E6C-BEF3BBF2E103}" type="presParOf" srcId="{3A903164-190D-41AE-8481-3C716DE379C5}" destId="{41533006-BA73-4EDB-BCF4-1E009609B7C7}" srcOrd="2" destOrd="0" presId="urn:microsoft.com/office/officeart/2005/8/layout/hierarchy1"/>
    <dgm:cxn modelId="{E3D7D4F9-A0F9-43F3-ADF0-FAF965809EA5}" type="presParOf" srcId="{3A903164-190D-41AE-8481-3C716DE379C5}" destId="{84F99CB1-426B-4DB6-B543-9E967D8A715F}" srcOrd="3" destOrd="0" presId="urn:microsoft.com/office/officeart/2005/8/layout/hierarchy1"/>
    <dgm:cxn modelId="{98FFCACA-0F2B-435D-A148-823522D7087E}" type="presParOf" srcId="{84F99CB1-426B-4DB6-B543-9E967D8A715F}" destId="{134E53A4-C0F7-4EB1-9108-15BEBF3BF3B4}" srcOrd="0" destOrd="0" presId="urn:microsoft.com/office/officeart/2005/8/layout/hierarchy1"/>
    <dgm:cxn modelId="{0909DD40-F9C3-4035-A65D-8D238B9DA4FD}" type="presParOf" srcId="{134E53A4-C0F7-4EB1-9108-15BEBF3BF3B4}" destId="{306649D4-7C53-49C3-8936-936E999BD6F9}" srcOrd="0" destOrd="0" presId="urn:microsoft.com/office/officeart/2005/8/layout/hierarchy1"/>
    <dgm:cxn modelId="{97276EF9-4192-4A11-AC14-E88999A550A7}" type="presParOf" srcId="{134E53A4-C0F7-4EB1-9108-15BEBF3BF3B4}" destId="{9435B915-2C06-4371-966B-2CB3EE9EC877}" srcOrd="1" destOrd="0" presId="urn:microsoft.com/office/officeart/2005/8/layout/hierarchy1"/>
    <dgm:cxn modelId="{2FD55E6B-6004-4EE7-BF9D-3BCDCA1709CE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300" dirty="0" smtClean="0"/>
            <a:t>[</a:t>
          </a:r>
          <a:r>
            <a:rPr lang="fr-FR" sz="1200" dirty="0" smtClean="0"/>
            <a:t>20;5;1;9</a:t>
          </a:r>
          <a:r>
            <a:rPr lang="fr-FR" sz="1300" dirty="0" smtClean="0"/>
            <a:t>]</a:t>
          </a:r>
          <a:endParaRPr lang="fr-FR" sz="13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/>
      <dgm:spPr/>
      <dgm:t>
        <a:bodyPr/>
        <a:lstStyle/>
        <a:p>
          <a:endParaRPr lang="fr-FR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/>
      <dgm:t>
        <a:bodyPr/>
        <a:lstStyle/>
        <a:p>
          <a:endParaRPr lang="fr-FR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/>
      <dgm:t>
        <a:bodyPr/>
        <a:lstStyle/>
        <a:p>
          <a:endParaRPr lang="fr-FR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872B77CC-E1EC-42C1-85F8-CCF087E71D49}">
      <dgm:prSet/>
      <dgm:spPr/>
      <dgm:t>
        <a:bodyPr/>
        <a:lstStyle/>
        <a:p>
          <a:endParaRPr lang="fr-FR"/>
        </a:p>
      </dgm:t>
    </dgm:pt>
    <dgm:pt modelId="{FEA2CD55-8ADE-4C3F-B8E2-9B9F787B26BC}" type="parTrans" cxnId="{F14FB6A1-1CB2-446B-9DAD-5742B4252B01}">
      <dgm:prSet/>
      <dgm:spPr/>
      <dgm:t>
        <a:bodyPr/>
        <a:lstStyle/>
        <a:p>
          <a:endParaRPr lang="fr-FR"/>
        </a:p>
      </dgm:t>
    </dgm:pt>
    <dgm:pt modelId="{798C732D-D36A-4368-A956-A2D2B100F6A0}" type="sibTrans" cxnId="{F14FB6A1-1CB2-446B-9DAD-5742B4252B01}">
      <dgm:prSet/>
      <dgm:spPr/>
      <dgm:t>
        <a:bodyPr/>
        <a:lstStyle/>
        <a:p>
          <a:endParaRPr lang="fr-FR"/>
        </a:p>
      </dgm:t>
    </dgm:pt>
    <dgm:pt modelId="{5BF45157-7DC6-40BE-8C18-26E35E852F58}">
      <dgm:prSet/>
      <dgm:spPr/>
      <dgm:t>
        <a:bodyPr/>
        <a:lstStyle/>
        <a:p>
          <a:endParaRPr lang="fr-FR"/>
        </a:p>
      </dgm:t>
    </dgm:pt>
    <dgm:pt modelId="{E0211159-136E-4FD4-A35B-C5E2D6BAF2E5}" type="parTrans" cxnId="{2DC14626-6816-4C02-8203-19CA24215FF8}">
      <dgm:prSet/>
      <dgm:spPr/>
      <dgm:t>
        <a:bodyPr/>
        <a:lstStyle/>
        <a:p>
          <a:endParaRPr lang="fr-FR"/>
        </a:p>
      </dgm:t>
    </dgm:pt>
    <dgm:pt modelId="{4B1D40DE-F2CE-45AB-90C5-760F85B03B29}" type="sibTrans" cxnId="{2DC14626-6816-4C02-8203-19CA24215FF8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 custLinFactNeighborX="11386" custLinFactNeighborY="1322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717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80D8DE7E-73B2-4E1D-9E8A-925934F21DB2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79D0AB0C-8FBE-4B0F-8BEF-81651EEC8FA8}" type="pres">
      <dgm:prSet presAssocID="{25408D9B-C3C9-4E01-941D-CA3FF169ECB3}" presName="hierRoot3" presStyleCnt="0"/>
      <dgm:spPr/>
    </dgm:pt>
    <dgm:pt modelId="{082E6439-BF6D-493B-9DB9-4C396E0EA34A}" type="pres">
      <dgm:prSet presAssocID="{25408D9B-C3C9-4E01-941D-CA3FF169ECB3}" presName="composite3" presStyleCnt="0"/>
      <dgm:spPr/>
    </dgm:pt>
    <dgm:pt modelId="{A7BFCFDC-484D-4641-A5DA-79513AE591FB}" type="pres">
      <dgm:prSet presAssocID="{25408D9B-C3C9-4E01-941D-CA3FF169ECB3}" presName="background3" presStyleLbl="node3" presStyleIdx="1" presStyleCnt="4"/>
      <dgm:spPr/>
    </dgm:pt>
    <dgm:pt modelId="{020E8BB9-72FF-4D16-B746-E8705E7A4124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64DFE0-1FF8-4D6B-B998-4D243A36C1FD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437B1289-F41E-4FAC-A425-7ED47A06E11B}" type="pres">
      <dgm:prSet presAssocID="{FEA2CD55-8ADE-4C3F-B8E2-9B9F787B26BC}" presName="Name23" presStyleLbl="parChTrans1D4" presStyleIdx="3" presStyleCnt="8"/>
      <dgm:spPr/>
      <dgm:t>
        <a:bodyPr/>
        <a:lstStyle/>
        <a:p>
          <a:endParaRPr lang="fr-FR"/>
        </a:p>
      </dgm:t>
    </dgm:pt>
    <dgm:pt modelId="{E8E89F9D-8183-49D6-94FF-A2A76D929A97}" type="pres">
      <dgm:prSet presAssocID="{872B77CC-E1EC-42C1-85F8-CCF087E71D49}" presName="hierRoot4" presStyleCnt="0"/>
      <dgm:spPr/>
    </dgm:pt>
    <dgm:pt modelId="{91BC642C-DDAA-46D1-A404-9AE64FD7D4F2}" type="pres">
      <dgm:prSet presAssocID="{872B77CC-E1EC-42C1-85F8-CCF087E71D49}" presName="composite4" presStyleCnt="0"/>
      <dgm:spPr/>
    </dgm:pt>
    <dgm:pt modelId="{EA5A920A-E6D9-4E0E-BDBB-D48FF3F25D0E}" type="pres">
      <dgm:prSet presAssocID="{872B77CC-E1EC-42C1-85F8-CCF087E71D49}" presName="background4" presStyleLbl="node4" presStyleIdx="3" presStyleCnt="8"/>
      <dgm:spPr/>
    </dgm:pt>
    <dgm:pt modelId="{9ED28E9C-A912-4B3B-BF43-3FF83C0C4E1E}" type="pres">
      <dgm:prSet presAssocID="{872B77CC-E1EC-42C1-85F8-CCF087E71D49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3AB7C9-950C-412A-BCEC-0277CA93A1D4}" type="pres">
      <dgm:prSet presAssocID="{872B77CC-E1EC-42C1-85F8-CCF087E71D49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897981AC-D4A5-4C7C-B56E-AB12F0900EEB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F791BF0F-16AA-4E0F-86F1-38FA79D56E43}" type="pres">
      <dgm:prSet presAssocID="{E2E8278B-215B-4F0F-B86F-3D3BB1E3C0DF}" presName="hierRoot3" presStyleCnt="0"/>
      <dgm:spPr/>
    </dgm:pt>
    <dgm:pt modelId="{2AE63089-C99C-4CF8-AC24-5D4A441DB366}" type="pres">
      <dgm:prSet presAssocID="{E2E8278B-215B-4F0F-B86F-3D3BB1E3C0DF}" presName="composite3" presStyleCnt="0"/>
      <dgm:spPr/>
    </dgm:pt>
    <dgm:pt modelId="{B0C881B0-2DC3-4E3A-A336-BC4C6F245E1F}" type="pres">
      <dgm:prSet presAssocID="{E2E8278B-215B-4F0F-B86F-3D3BB1E3C0DF}" presName="background3" presStyleLbl="node3" presStyleIdx="2" presStyleCnt="4"/>
      <dgm:spPr/>
    </dgm:pt>
    <dgm:pt modelId="{62761154-E594-49CC-9FB1-3D5494EA8116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81A101C-9F85-447E-80D5-EEC132376A8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 custLinFactNeighborX="-8967" custLinFactNeighborY="-414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26D7BF27-9B0C-4821-B292-03A8A717469D}" type="pres">
      <dgm:prSet presAssocID="{E0211159-136E-4FD4-A35B-C5E2D6BAF2E5}" presName="Name23" presStyleLbl="parChTrans1D4" presStyleIdx="5" presStyleCnt="8"/>
      <dgm:spPr/>
      <dgm:t>
        <a:bodyPr/>
        <a:lstStyle/>
        <a:p>
          <a:endParaRPr lang="fr-FR"/>
        </a:p>
      </dgm:t>
    </dgm:pt>
    <dgm:pt modelId="{77CE0E78-06DF-410B-A118-46D55DA8D9EE}" type="pres">
      <dgm:prSet presAssocID="{5BF45157-7DC6-40BE-8C18-26E35E852F58}" presName="hierRoot4" presStyleCnt="0"/>
      <dgm:spPr/>
    </dgm:pt>
    <dgm:pt modelId="{8FCBF240-FA45-44BF-9B09-7562FE12AF27}" type="pres">
      <dgm:prSet presAssocID="{5BF45157-7DC6-40BE-8C18-26E35E852F58}" presName="composite4" presStyleCnt="0"/>
      <dgm:spPr/>
    </dgm:pt>
    <dgm:pt modelId="{A0213235-1F93-470A-87ED-18BB9136B359}" type="pres">
      <dgm:prSet presAssocID="{5BF45157-7DC6-40BE-8C18-26E35E852F58}" presName="background4" presStyleLbl="node4" presStyleIdx="5" presStyleCnt="8"/>
      <dgm:spPr/>
    </dgm:pt>
    <dgm:pt modelId="{1FF2E32D-3A1A-4762-B9EA-DF47913CD585}" type="pres">
      <dgm:prSet presAssocID="{5BF45157-7DC6-40BE-8C18-26E35E852F58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052FE0-00F9-4376-82BB-52AEC6B7A88E}" type="pres">
      <dgm:prSet presAssocID="{5BF45157-7DC6-40BE-8C18-26E35E852F58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B4BA0441-A249-48CE-A095-85DD94BEF9E4}" type="presOf" srcId="{E0211159-136E-4FD4-A35B-C5E2D6BAF2E5}" destId="{26D7BF27-9B0C-4821-B292-03A8A717469D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DD57D122-9E96-4723-AAD8-450CCBCBC2BD}" type="presOf" srcId="{872B77CC-E1EC-42C1-85F8-CCF087E71D49}" destId="{9ED28E9C-A912-4B3B-BF43-3FF83C0C4E1E}" srcOrd="0" destOrd="0" presId="urn:microsoft.com/office/officeart/2005/8/layout/hierarchy1"/>
    <dgm:cxn modelId="{600A1DBD-C53C-4BD2-A856-FA39055C7932}" type="presOf" srcId="{7EE4120F-A673-4A4F-B858-FB25291641EA}" destId="{897981AC-D4A5-4C7C-B56E-AB12F0900EEB}" srcOrd="0" destOrd="0" presId="urn:microsoft.com/office/officeart/2005/8/layout/hierarchy1"/>
    <dgm:cxn modelId="{2DC14626-6816-4C02-8203-19CA24215FF8}" srcId="{E2E8278B-215B-4F0F-B86F-3D3BB1E3C0DF}" destId="{5BF45157-7DC6-40BE-8C18-26E35E852F58}" srcOrd="1" destOrd="0" parTransId="{E0211159-136E-4FD4-A35B-C5E2D6BAF2E5}" sibTransId="{4B1D40DE-F2CE-45AB-90C5-760F85B03B29}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95DC380A-ED32-4B2A-8C65-9E5E618D07D7}" type="presOf" srcId="{A14E0BCB-0255-45C9-AEF5-161F04F7B233}" destId="{80D8DE7E-73B2-4E1D-9E8A-925934F21DB2}" srcOrd="0" destOrd="0" presId="urn:microsoft.com/office/officeart/2005/8/layout/hierarchy1"/>
    <dgm:cxn modelId="{AFBC312A-2613-477A-B768-6D07DECEDD2E}" type="presOf" srcId="{5BF45157-7DC6-40BE-8C18-26E35E852F58}" destId="{1FF2E32D-3A1A-4762-B9EA-DF47913CD585}" srcOrd="0" destOrd="0" presId="urn:microsoft.com/office/officeart/2005/8/layout/hierarchy1"/>
    <dgm:cxn modelId="{47E70754-A24E-4BAC-80A3-67C07CBF88E0}" type="presOf" srcId="{A6A58ED5-CAFF-4A4E-99D7-A9A94E72AAAE}" destId="{12E05AA5-2DAC-40C8-B606-F383BEF06B87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61E8818-421D-40C8-89C9-3DB1BFD2FB01}" type="presOf" srcId="{0447CDC2-4C27-446B-8E9D-5AE93DA6638A}" destId="{4E31EA1E-D07A-49D7-BB08-72579E3AD9B5}" srcOrd="0" destOrd="0" presId="urn:microsoft.com/office/officeart/2005/8/layout/hierarchy1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2C1B5BDF-258A-4B1F-B50C-3F0A5A175BFB}" type="presOf" srcId="{75B2B2D0-714D-4C8F-9A3D-CCA41045BFA5}" destId="{6E73F18C-0131-42A5-AE4C-4A53BAC9804D}" srcOrd="0" destOrd="0" presId="urn:microsoft.com/office/officeart/2005/8/layout/hierarchy1"/>
    <dgm:cxn modelId="{B892273E-F3F4-4D04-B18F-0F534CA64164}" type="presOf" srcId="{36053F2B-9FDB-49A4-9D7A-3776B13DB2EB}" destId="{42F0EA06-4B18-4BB3-99D1-CCE1E06708E6}" srcOrd="0" destOrd="0" presId="urn:microsoft.com/office/officeart/2005/8/layout/hierarchy1"/>
    <dgm:cxn modelId="{9C9EC403-2224-46F8-80BD-8C7189883571}" type="presOf" srcId="{7F3B583C-8180-43E2-8299-9C2B2CEF512D}" destId="{BF081213-A506-48C2-A272-D1E93C1D8026}" srcOrd="0" destOrd="0" presId="urn:microsoft.com/office/officeart/2005/8/layout/hierarchy1"/>
    <dgm:cxn modelId="{5BEDB6AB-0B8D-426A-AAC7-4C76DC11778C}" type="presOf" srcId="{68870446-C6F4-468C-8DC7-8224FA71B959}" destId="{6E9EEC93-44BE-4EB9-BA0B-0AE73CD1A941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98F7119D-B3CB-43E9-AF08-BF607DC2F5C5}" type="presOf" srcId="{3C1F7614-9325-44C8-AB82-69245C46E13A}" destId="{E82AB148-797E-4CF9-9664-3A9CE27604B8}" srcOrd="0" destOrd="0" presId="urn:microsoft.com/office/officeart/2005/8/layout/hierarchy1"/>
    <dgm:cxn modelId="{072EA127-7211-4301-A160-84AE6A7AF7B5}" type="presOf" srcId="{8BE71B52-E9EF-470B-9F4E-9FE817960353}" destId="{9A9D497C-6874-48D5-8FDE-59C3762B9CB6}" srcOrd="0" destOrd="0" presId="urn:microsoft.com/office/officeart/2005/8/layout/hierarchy1"/>
    <dgm:cxn modelId="{3212FBBE-02DD-40D9-94B2-FD3DE2A21408}" type="presOf" srcId="{93BD013D-9260-436C-828D-53D9CC5EC8E5}" destId="{A5B54865-23C9-4CFC-8528-ED1C88828BD7}" srcOrd="0" destOrd="0" presId="urn:microsoft.com/office/officeart/2005/8/layout/hierarchy1"/>
    <dgm:cxn modelId="{ABDA123A-C0C0-48D7-98EA-DE2ECF02910C}" type="presOf" srcId="{ACC145D8-1F74-4AA6-92B4-6688B8F0A98B}" destId="{63660872-4339-421E-A76A-39D5BBB7467B}" srcOrd="0" destOrd="0" presId="urn:microsoft.com/office/officeart/2005/8/layout/hierarchy1"/>
    <dgm:cxn modelId="{DB626841-6D5D-474E-97AC-49ABBA125716}" type="presOf" srcId="{108E652A-3DE6-4F26-AB83-1869A2D1B395}" destId="{9435B915-2C06-4371-966B-2CB3EE9EC877}" srcOrd="0" destOrd="0" presId="urn:microsoft.com/office/officeart/2005/8/layout/hierarchy1"/>
    <dgm:cxn modelId="{60E0DC19-ADDD-428F-8D5B-1E56E02A43A9}" type="presOf" srcId="{00144D75-A70F-4FAB-8608-1BDB12410025}" destId="{35F65ED0-54DD-4976-8DD4-C64A490BF148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A451FF20-FCB1-4F80-A7E8-DCE9DFD9472A}" type="presOf" srcId="{E65FB1DD-77BD-4199-B117-E86CCAA77982}" destId="{41533006-BA73-4EDB-BCF4-1E009609B7C7}" srcOrd="0" destOrd="0" presId="urn:microsoft.com/office/officeart/2005/8/layout/hierarchy1"/>
    <dgm:cxn modelId="{2A7ACA21-4C11-449F-B7E7-082DBEDA98C4}" type="presOf" srcId="{FEA2CD55-8ADE-4C3F-B8E2-9B9F787B26BC}" destId="{437B1289-F41E-4FAC-A425-7ED47A06E11B}" srcOrd="0" destOrd="0" presId="urn:microsoft.com/office/officeart/2005/8/layout/hierarchy1"/>
    <dgm:cxn modelId="{4D59BE33-69D2-43D4-A5BC-FF60F00BDF44}" type="presOf" srcId="{7BE347B4-128C-4B0C-9BFA-1BAC5DAFEDB5}" destId="{F25038ED-0744-47FC-8007-1D4C61B45319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4E06790C-CBFD-410A-BD7A-F6F694955A4E}" type="presOf" srcId="{E2E8278B-215B-4F0F-B86F-3D3BB1E3C0DF}" destId="{62761154-E594-49CC-9FB1-3D5494EA8116}" srcOrd="0" destOrd="0" presId="urn:microsoft.com/office/officeart/2005/8/layout/hierarchy1"/>
    <dgm:cxn modelId="{2C64A7AD-6E1E-41E1-9BA9-FB924109C175}" type="presOf" srcId="{B936DBB1-CA68-44BA-9E28-480F4A22C530}" destId="{D476895C-88C6-497B-A031-5909FF15ED13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CEAA0C71-F83B-4553-BC76-A6640AD62861}" type="presOf" srcId="{727F6E3E-C929-4793-902F-B3DFA4641EAB}" destId="{CCC56069-EBC0-4363-BF8C-37E2124D27F8}" srcOrd="0" destOrd="0" presId="urn:microsoft.com/office/officeart/2005/8/layout/hierarchy1"/>
    <dgm:cxn modelId="{F14FB6A1-1CB2-446B-9DAD-5742B4252B01}" srcId="{25408D9B-C3C9-4E01-941D-CA3FF169ECB3}" destId="{872B77CC-E1EC-42C1-85F8-CCF087E71D49}" srcOrd="1" destOrd="0" parTransId="{FEA2CD55-8ADE-4C3F-B8E2-9B9F787B26BC}" sibTransId="{798C732D-D36A-4368-A956-A2D2B100F6A0}"/>
    <dgm:cxn modelId="{9585E857-5FE7-403B-A7F5-B02E7B30D929}" type="presOf" srcId="{15958A80-C87B-4295-935B-D5441386AB2A}" destId="{264777E4-83C7-4654-BE18-55F1D8CE12FB}" srcOrd="0" destOrd="0" presId="urn:microsoft.com/office/officeart/2005/8/layout/hierarchy1"/>
    <dgm:cxn modelId="{0C2768CE-321B-40DD-BDC3-55CD6EC58EF9}" type="presOf" srcId="{28F50ADF-1529-4EDA-BF03-76BD9CE40284}" destId="{B0A73EDC-F4DC-479D-9DCE-D1269BFAEEBA}" srcOrd="0" destOrd="0" presId="urn:microsoft.com/office/officeart/2005/8/layout/hierarchy1"/>
    <dgm:cxn modelId="{9209F080-1001-40F3-8505-C5D8E1371848}" type="presOf" srcId="{D3E56642-83A5-4A51-9EDB-40ED8C744AEF}" destId="{EB0965C9-B7BF-47A2-9E9A-A3ED188AE0F6}" srcOrd="0" destOrd="0" presId="urn:microsoft.com/office/officeart/2005/8/layout/hierarchy1"/>
    <dgm:cxn modelId="{49CAFEA4-DDE3-4545-A745-A348E741D8CA}" type="presOf" srcId="{D68AD263-D583-49F6-AAEB-7313B6C1A714}" destId="{1ED2776C-E897-4E2B-AA21-20701F00263F}" srcOrd="0" destOrd="0" presId="urn:microsoft.com/office/officeart/2005/8/layout/hierarchy1"/>
    <dgm:cxn modelId="{BC5545D0-7BC0-40B1-82A2-26D876E7E16B}" type="presOf" srcId="{25408D9B-C3C9-4E01-941D-CA3FF169ECB3}" destId="{020E8BB9-72FF-4D16-B746-E8705E7A4124}" srcOrd="0" destOrd="0" presId="urn:microsoft.com/office/officeart/2005/8/layout/hierarchy1"/>
    <dgm:cxn modelId="{7FD6E2CB-724A-4F7D-B421-E646ED5EC28A}" type="presOf" srcId="{3CDD46B3-F591-4219-92B9-1775CE54E2AF}" destId="{EE88CD6A-A261-410D-9882-5FCB7C11FCEE}" srcOrd="0" destOrd="0" presId="urn:microsoft.com/office/officeart/2005/8/layout/hierarchy1"/>
    <dgm:cxn modelId="{6EF1431F-CDCE-4CF9-B726-1FF285344AF9}" type="presOf" srcId="{B25CE644-DEB3-48D4-BAAA-8929DD1D38A0}" destId="{4CE5C886-75FA-4FFD-82B4-18F3F50C1AEA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02C692A9-D5C0-491A-A3E7-0446CA4F2813}" type="presParOf" srcId="{9A9D497C-6874-48D5-8FDE-59C3762B9CB6}" destId="{EB166BBC-DAB4-4FAD-93F1-0C48365B9D9B}" srcOrd="0" destOrd="0" presId="urn:microsoft.com/office/officeart/2005/8/layout/hierarchy1"/>
    <dgm:cxn modelId="{330E6DEA-7149-4A77-8095-996F9ED3D0E1}" type="presParOf" srcId="{EB166BBC-DAB4-4FAD-93F1-0C48365B9D9B}" destId="{588D667E-7026-471F-BBAA-996BE0646072}" srcOrd="0" destOrd="0" presId="urn:microsoft.com/office/officeart/2005/8/layout/hierarchy1"/>
    <dgm:cxn modelId="{843927D8-4C31-41C8-9F37-0C1CFBAD208F}" type="presParOf" srcId="{588D667E-7026-471F-BBAA-996BE0646072}" destId="{B06906FC-FD4E-4905-89B7-A9B1861B87DF}" srcOrd="0" destOrd="0" presId="urn:microsoft.com/office/officeart/2005/8/layout/hierarchy1"/>
    <dgm:cxn modelId="{FBC341D4-7441-4DAA-8622-DB6ECABA6FAB}" type="presParOf" srcId="{588D667E-7026-471F-BBAA-996BE0646072}" destId="{EB0965C9-B7BF-47A2-9E9A-A3ED188AE0F6}" srcOrd="1" destOrd="0" presId="urn:microsoft.com/office/officeart/2005/8/layout/hierarchy1"/>
    <dgm:cxn modelId="{A1B8CD8F-6FC6-495A-A166-C6EFF04795F8}" type="presParOf" srcId="{EB166BBC-DAB4-4FAD-93F1-0C48365B9D9B}" destId="{5B15B84A-564C-4B80-82E4-64411DADB998}" srcOrd="1" destOrd="0" presId="urn:microsoft.com/office/officeart/2005/8/layout/hierarchy1"/>
    <dgm:cxn modelId="{9695B3C4-E2AF-4A88-A0A7-BF0C8C94EE18}" type="presParOf" srcId="{5B15B84A-564C-4B80-82E4-64411DADB998}" destId="{63660872-4339-421E-A76A-39D5BBB7467B}" srcOrd="0" destOrd="0" presId="urn:microsoft.com/office/officeart/2005/8/layout/hierarchy1"/>
    <dgm:cxn modelId="{66EB5F95-B620-4B61-AC25-B87C6831A599}" type="presParOf" srcId="{5B15B84A-564C-4B80-82E4-64411DADB998}" destId="{43779612-8393-4687-9734-9C7D2EDFC686}" srcOrd="1" destOrd="0" presId="urn:microsoft.com/office/officeart/2005/8/layout/hierarchy1"/>
    <dgm:cxn modelId="{A8248DA2-FEBC-436B-A73A-BE7EEFD35264}" type="presParOf" srcId="{43779612-8393-4687-9734-9C7D2EDFC686}" destId="{F4002264-AA11-4825-8E6A-1EDB8A94B567}" srcOrd="0" destOrd="0" presId="urn:microsoft.com/office/officeart/2005/8/layout/hierarchy1"/>
    <dgm:cxn modelId="{D0D48D62-77E5-4231-A3B0-E3DA563699F3}" type="presParOf" srcId="{F4002264-AA11-4825-8E6A-1EDB8A94B567}" destId="{953E3338-2E09-4E17-9741-48135F402AD0}" srcOrd="0" destOrd="0" presId="urn:microsoft.com/office/officeart/2005/8/layout/hierarchy1"/>
    <dgm:cxn modelId="{3BAAB9A8-857A-4E7E-B7A9-F1E8E6AE234A}" type="presParOf" srcId="{F4002264-AA11-4825-8E6A-1EDB8A94B567}" destId="{A5B54865-23C9-4CFC-8528-ED1C88828BD7}" srcOrd="1" destOrd="0" presId="urn:microsoft.com/office/officeart/2005/8/layout/hierarchy1"/>
    <dgm:cxn modelId="{DCCED4F2-5336-4E52-90B9-66428A1F4CF1}" type="presParOf" srcId="{43779612-8393-4687-9734-9C7D2EDFC686}" destId="{2838CCCF-5E5A-49DD-A0DF-2AB7CD44EAF4}" srcOrd="1" destOrd="0" presId="urn:microsoft.com/office/officeart/2005/8/layout/hierarchy1"/>
    <dgm:cxn modelId="{D0880D51-B1F4-4336-B6A1-588F856B476A}" type="presParOf" srcId="{2838CCCF-5E5A-49DD-A0DF-2AB7CD44EAF4}" destId="{6E9EEC93-44BE-4EB9-BA0B-0AE73CD1A941}" srcOrd="0" destOrd="0" presId="urn:microsoft.com/office/officeart/2005/8/layout/hierarchy1"/>
    <dgm:cxn modelId="{208400AE-FBDF-410E-A54D-B80B6A265664}" type="presParOf" srcId="{2838CCCF-5E5A-49DD-A0DF-2AB7CD44EAF4}" destId="{75B8D73A-89AA-479F-825E-6AF854002943}" srcOrd="1" destOrd="0" presId="urn:microsoft.com/office/officeart/2005/8/layout/hierarchy1"/>
    <dgm:cxn modelId="{EDAFA8FD-436A-4C82-86EA-061CD33EB9E7}" type="presParOf" srcId="{75B8D73A-89AA-479F-825E-6AF854002943}" destId="{86E7F458-08BB-4B50-978F-C6126AA0FD0C}" srcOrd="0" destOrd="0" presId="urn:microsoft.com/office/officeart/2005/8/layout/hierarchy1"/>
    <dgm:cxn modelId="{566A3433-4DEF-4CE3-8DAD-20CC25E7E944}" type="presParOf" srcId="{86E7F458-08BB-4B50-978F-C6126AA0FD0C}" destId="{593F1033-3DE4-481E-BFFF-209CC69ED8B1}" srcOrd="0" destOrd="0" presId="urn:microsoft.com/office/officeart/2005/8/layout/hierarchy1"/>
    <dgm:cxn modelId="{8009ED81-EAC2-4096-8DAC-4FB53CBEF63D}" type="presParOf" srcId="{86E7F458-08BB-4B50-978F-C6126AA0FD0C}" destId="{35F65ED0-54DD-4976-8DD4-C64A490BF148}" srcOrd="1" destOrd="0" presId="urn:microsoft.com/office/officeart/2005/8/layout/hierarchy1"/>
    <dgm:cxn modelId="{7FFA95A6-872E-4D10-B398-DAA606CE79D5}" type="presParOf" srcId="{75B8D73A-89AA-479F-825E-6AF854002943}" destId="{17AE1ECB-EF0A-4B7A-8282-3924AC2527E1}" srcOrd="1" destOrd="0" presId="urn:microsoft.com/office/officeart/2005/8/layout/hierarchy1"/>
    <dgm:cxn modelId="{B2C668DD-4BD0-4413-A578-2000451E2B73}" type="presParOf" srcId="{17AE1ECB-EF0A-4B7A-8282-3924AC2527E1}" destId="{1ED2776C-E897-4E2B-AA21-20701F00263F}" srcOrd="0" destOrd="0" presId="urn:microsoft.com/office/officeart/2005/8/layout/hierarchy1"/>
    <dgm:cxn modelId="{84458FA2-4E14-41EB-99D9-6BEC9BE21F92}" type="presParOf" srcId="{17AE1ECB-EF0A-4B7A-8282-3924AC2527E1}" destId="{17E34690-F7A8-438E-BDAB-B08CF6A0E7F6}" srcOrd="1" destOrd="0" presId="urn:microsoft.com/office/officeart/2005/8/layout/hierarchy1"/>
    <dgm:cxn modelId="{2B6907A7-E491-47E1-B843-F931B9353004}" type="presParOf" srcId="{17E34690-F7A8-438E-BDAB-B08CF6A0E7F6}" destId="{1B0D4907-89CA-420A-BC95-9E144DA9D940}" srcOrd="0" destOrd="0" presId="urn:microsoft.com/office/officeart/2005/8/layout/hierarchy1"/>
    <dgm:cxn modelId="{C5CB402E-0B4B-455C-8CE0-5E9DE6B3CA47}" type="presParOf" srcId="{1B0D4907-89CA-420A-BC95-9E144DA9D940}" destId="{CF006496-80F5-4893-8B96-9D86371F0E18}" srcOrd="0" destOrd="0" presId="urn:microsoft.com/office/officeart/2005/8/layout/hierarchy1"/>
    <dgm:cxn modelId="{6C51E504-621A-446A-A6BE-0CD5BC128F2E}" type="presParOf" srcId="{1B0D4907-89CA-420A-BC95-9E144DA9D940}" destId="{E82AB148-797E-4CF9-9664-3A9CE27604B8}" srcOrd="1" destOrd="0" presId="urn:microsoft.com/office/officeart/2005/8/layout/hierarchy1"/>
    <dgm:cxn modelId="{8E502AEE-1305-4953-B5C6-B86D65DC3D33}" type="presParOf" srcId="{17E34690-F7A8-438E-BDAB-B08CF6A0E7F6}" destId="{B2EEFEE5-AC15-4A0A-B874-8F3B643FD696}" srcOrd="1" destOrd="0" presId="urn:microsoft.com/office/officeart/2005/8/layout/hierarchy1"/>
    <dgm:cxn modelId="{016E4EE8-E301-458F-BF7A-C907B3DD98DD}" type="presParOf" srcId="{17AE1ECB-EF0A-4B7A-8282-3924AC2527E1}" destId="{D476895C-88C6-497B-A031-5909FF15ED13}" srcOrd="2" destOrd="0" presId="urn:microsoft.com/office/officeart/2005/8/layout/hierarchy1"/>
    <dgm:cxn modelId="{27FF83BE-009B-44AB-A498-6CBA47B70822}" type="presParOf" srcId="{17AE1ECB-EF0A-4B7A-8282-3924AC2527E1}" destId="{7A995093-358C-405C-A60A-4807F96328E0}" srcOrd="3" destOrd="0" presId="urn:microsoft.com/office/officeart/2005/8/layout/hierarchy1"/>
    <dgm:cxn modelId="{06630401-16D0-430F-8BBB-F81D813887F6}" type="presParOf" srcId="{7A995093-358C-405C-A60A-4807F96328E0}" destId="{F73A7E89-FBAF-4B8C-B535-4A64D7652E1B}" srcOrd="0" destOrd="0" presId="urn:microsoft.com/office/officeart/2005/8/layout/hierarchy1"/>
    <dgm:cxn modelId="{3D4693B2-47F3-4679-9603-B1A208290856}" type="presParOf" srcId="{F73A7E89-FBAF-4B8C-B535-4A64D7652E1B}" destId="{C550AF9B-ACA0-47E6-96DC-DF9A292EEEB2}" srcOrd="0" destOrd="0" presId="urn:microsoft.com/office/officeart/2005/8/layout/hierarchy1"/>
    <dgm:cxn modelId="{DE1A81B1-2EBA-4F34-964E-DBE492CDE6E8}" type="presParOf" srcId="{F73A7E89-FBAF-4B8C-B535-4A64D7652E1B}" destId="{F25038ED-0744-47FC-8007-1D4C61B45319}" srcOrd="1" destOrd="0" presId="urn:microsoft.com/office/officeart/2005/8/layout/hierarchy1"/>
    <dgm:cxn modelId="{EEE1E529-D794-4D53-8FCB-7D85B8B81241}" type="presParOf" srcId="{7A995093-358C-405C-A60A-4807F96328E0}" destId="{E2362B20-7185-4479-81C8-EF8726FE2417}" srcOrd="1" destOrd="0" presId="urn:microsoft.com/office/officeart/2005/8/layout/hierarchy1"/>
    <dgm:cxn modelId="{E82D8499-47A2-4FF9-9F7E-17699B90A92E}" type="presParOf" srcId="{2838CCCF-5E5A-49DD-A0DF-2AB7CD44EAF4}" destId="{80D8DE7E-73B2-4E1D-9E8A-925934F21DB2}" srcOrd="2" destOrd="0" presId="urn:microsoft.com/office/officeart/2005/8/layout/hierarchy1"/>
    <dgm:cxn modelId="{E589926D-12D6-45A3-A3E8-45F3A0A68D7F}" type="presParOf" srcId="{2838CCCF-5E5A-49DD-A0DF-2AB7CD44EAF4}" destId="{79D0AB0C-8FBE-4B0F-8BEF-81651EEC8FA8}" srcOrd="3" destOrd="0" presId="urn:microsoft.com/office/officeart/2005/8/layout/hierarchy1"/>
    <dgm:cxn modelId="{F0CEC373-AB1F-4C17-95F8-30096B3D8FA5}" type="presParOf" srcId="{79D0AB0C-8FBE-4B0F-8BEF-81651EEC8FA8}" destId="{082E6439-BF6D-493B-9DB9-4C396E0EA34A}" srcOrd="0" destOrd="0" presId="urn:microsoft.com/office/officeart/2005/8/layout/hierarchy1"/>
    <dgm:cxn modelId="{73FA3468-B156-4DB8-B161-558F7DA90221}" type="presParOf" srcId="{082E6439-BF6D-493B-9DB9-4C396E0EA34A}" destId="{A7BFCFDC-484D-4641-A5DA-79513AE591FB}" srcOrd="0" destOrd="0" presId="urn:microsoft.com/office/officeart/2005/8/layout/hierarchy1"/>
    <dgm:cxn modelId="{ECC70A65-3634-44DF-A3F8-1047BB44ADC7}" type="presParOf" srcId="{082E6439-BF6D-493B-9DB9-4C396E0EA34A}" destId="{020E8BB9-72FF-4D16-B746-E8705E7A4124}" srcOrd="1" destOrd="0" presId="urn:microsoft.com/office/officeart/2005/8/layout/hierarchy1"/>
    <dgm:cxn modelId="{1E847948-3D05-4099-9A3F-A24986B45586}" type="presParOf" srcId="{79D0AB0C-8FBE-4B0F-8BEF-81651EEC8FA8}" destId="{3A64DFE0-1FF8-4D6B-B998-4D243A36C1FD}" srcOrd="1" destOrd="0" presId="urn:microsoft.com/office/officeart/2005/8/layout/hierarchy1"/>
    <dgm:cxn modelId="{21619FBA-A71D-4182-8A72-D47410D2252E}" type="presParOf" srcId="{3A64DFE0-1FF8-4D6B-B998-4D243A36C1FD}" destId="{B0A73EDC-F4DC-479D-9DCE-D1269BFAEEBA}" srcOrd="0" destOrd="0" presId="urn:microsoft.com/office/officeart/2005/8/layout/hierarchy1"/>
    <dgm:cxn modelId="{2356E88A-3657-4183-B6FF-AB79BA11A3C4}" type="presParOf" srcId="{3A64DFE0-1FF8-4D6B-B998-4D243A36C1FD}" destId="{1BC2FD01-7558-41E6-B095-A8A579C4638F}" srcOrd="1" destOrd="0" presId="urn:microsoft.com/office/officeart/2005/8/layout/hierarchy1"/>
    <dgm:cxn modelId="{DEBBF934-1D2D-44BB-9BD9-1AA225417850}" type="presParOf" srcId="{1BC2FD01-7558-41E6-B095-A8A579C4638F}" destId="{82680BCF-354B-413F-AD55-90E788DD14F4}" srcOrd="0" destOrd="0" presId="urn:microsoft.com/office/officeart/2005/8/layout/hierarchy1"/>
    <dgm:cxn modelId="{D5267F83-1694-4A1E-BF65-E7F92E4DFB67}" type="presParOf" srcId="{82680BCF-354B-413F-AD55-90E788DD14F4}" destId="{2E6860C5-9269-403F-9368-68A0E72B83B2}" srcOrd="0" destOrd="0" presId="urn:microsoft.com/office/officeart/2005/8/layout/hierarchy1"/>
    <dgm:cxn modelId="{0C358772-1E9D-4B10-9706-9C042DF004FC}" type="presParOf" srcId="{82680BCF-354B-413F-AD55-90E788DD14F4}" destId="{EE88CD6A-A261-410D-9882-5FCB7C11FCEE}" srcOrd="1" destOrd="0" presId="urn:microsoft.com/office/officeart/2005/8/layout/hierarchy1"/>
    <dgm:cxn modelId="{C70977BA-450E-46F4-BF60-F3449B1A2571}" type="presParOf" srcId="{1BC2FD01-7558-41E6-B095-A8A579C4638F}" destId="{6A7B17E6-5EE7-45AA-A0DF-23B6A8DAD386}" srcOrd="1" destOrd="0" presId="urn:microsoft.com/office/officeart/2005/8/layout/hierarchy1"/>
    <dgm:cxn modelId="{5ECDD758-EBE5-47A6-8C02-EF601DC01933}" type="presParOf" srcId="{3A64DFE0-1FF8-4D6B-B998-4D243A36C1FD}" destId="{437B1289-F41E-4FAC-A425-7ED47A06E11B}" srcOrd="2" destOrd="0" presId="urn:microsoft.com/office/officeart/2005/8/layout/hierarchy1"/>
    <dgm:cxn modelId="{BB5162BD-BB9E-485C-8231-09663DC33993}" type="presParOf" srcId="{3A64DFE0-1FF8-4D6B-B998-4D243A36C1FD}" destId="{E8E89F9D-8183-49D6-94FF-A2A76D929A97}" srcOrd="3" destOrd="0" presId="urn:microsoft.com/office/officeart/2005/8/layout/hierarchy1"/>
    <dgm:cxn modelId="{660C0FC8-AA44-4B31-955E-DA44BFB518D8}" type="presParOf" srcId="{E8E89F9D-8183-49D6-94FF-A2A76D929A97}" destId="{91BC642C-DDAA-46D1-A404-9AE64FD7D4F2}" srcOrd="0" destOrd="0" presId="urn:microsoft.com/office/officeart/2005/8/layout/hierarchy1"/>
    <dgm:cxn modelId="{18614926-8A15-4839-8F48-31A77EC85978}" type="presParOf" srcId="{91BC642C-DDAA-46D1-A404-9AE64FD7D4F2}" destId="{EA5A920A-E6D9-4E0E-BDBB-D48FF3F25D0E}" srcOrd="0" destOrd="0" presId="urn:microsoft.com/office/officeart/2005/8/layout/hierarchy1"/>
    <dgm:cxn modelId="{CAEDF8D1-A289-44B2-A6A2-D1AFD4848325}" type="presParOf" srcId="{91BC642C-DDAA-46D1-A404-9AE64FD7D4F2}" destId="{9ED28E9C-A912-4B3B-BF43-3FF83C0C4E1E}" srcOrd="1" destOrd="0" presId="urn:microsoft.com/office/officeart/2005/8/layout/hierarchy1"/>
    <dgm:cxn modelId="{52A639F7-3491-4E61-B419-EBBF7582294E}" type="presParOf" srcId="{E8E89F9D-8183-49D6-94FF-A2A76D929A97}" destId="{4F3AB7C9-950C-412A-BCEC-0277CA93A1D4}" srcOrd="1" destOrd="0" presId="urn:microsoft.com/office/officeart/2005/8/layout/hierarchy1"/>
    <dgm:cxn modelId="{325BBB5A-E62C-4742-B312-0F8753335D02}" type="presParOf" srcId="{5B15B84A-564C-4B80-82E4-64411DADB998}" destId="{264777E4-83C7-4654-BE18-55F1D8CE12FB}" srcOrd="2" destOrd="0" presId="urn:microsoft.com/office/officeart/2005/8/layout/hierarchy1"/>
    <dgm:cxn modelId="{1726C7BD-634A-42C2-BEA4-5858780D5E91}" type="presParOf" srcId="{5B15B84A-564C-4B80-82E4-64411DADB998}" destId="{E63C6EF7-EFDC-4B20-9F79-9CE538FB1DC5}" srcOrd="3" destOrd="0" presId="urn:microsoft.com/office/officeart/2005/8/layout/hierarchy1"/>
    <dgm:cxn modelId="{B8A92380-ACC7-4406-B554-ADF95981E0B8}" type="presParOf" srcId="{E63C6EF7-EFDC-4B20-9F79-9CE538FB1DC5}" destId="{334851FD-7928-4698-B8D1-725A32270351}" srcOrd="0" destOrd="0" presId="urn:microsoft.com/office/officeart/2005/8/layout/hierarchy1"/>
    <dgm:cxn modelId="{EDE1D15F-7BBA-4B6D-ABFE-2BFB32466D8E}" type="presParOf" srcId="{334851FD-7928-4698-B8D1-725A32270351}" destId="{10C09F43-8751-4A57-B39F-5714BACA2AAF}" srcOrd="0" destOrd="0" presId="urn:microsoft.com/office/officeart/2005/8/layout/hierarchy1"/>
    <dgm:cxn modelId="{BF07CFC5-A896-480C-B2D8-712F9C771384}" type="presParOf" srcId="{334851FD-7928-4698-B8D1-725A32270351}" destId="{42F0EA06-4B18-4BB3-99D1-CCE1E06708E6}" srcOrd="1" destOrd="0" presId="urn:microsoft.com/office/officeart/2005/8/layout/hierarchy1"/>
    <dgm:cxn modelId="{FEB52E02-A9C2-48F2-B337-7894135520D7}" type="presParOf" srcId="{E63C6EF7-EFDC-4B20-9F79-9CE538FB1DC5}" destId="{F61F7FC5-828C-4C75-B343-20A01C225923}" srcOrd="1" destOrd="0" presId="urn:microsoft.com/office/officeart/2005/8/layout/hierarchy1"/>
    <dgm:cxn modelId="{CFA2956B-E5A1-4609-A3AB-8F14A85EFA49}" type="presParOf" srcId="{F61F7FC5-828C-4C75-B343-20A01C225923}" destId="{897981AC-D4A5-4C7C-B56E-AB12F0900EEB}" srcOrd="0" destOrd="0" presId="urn:microsoft.com/office/officeart/2005/8/layout/hierarchy1"/>
    <dgm:cxn modelId="{F55CE6D1-98C4-4692-A32D-0AA24A6729A4}" type="presParOf" srcId="{F61F7FC5-828C-4C75-B343-20A01C225923}" destId="{F791BF0F-16AA-4E0F-86F1-38FA79D56E43}" srcOrd="1" destOrd="0" presId="urn:microsoft.com/office/officeart/2005/8/layout/hierarchy1"/>
    <dgm:cxn modelId="{09443B5E-8FA6-4771-A733-D8F44A194BBC}" type="presParOf" srcId="{F791BF0F-16AA-4E0F-86F1-38FA79D56E43}" destId="{2AE63089-C99C-4CF8-AC24-5D4A441DB366}" srcOrd="0" destOrd="0" presId="urn:microsoft.com/office/officeart/2005/8/layout/hierarchy1"/>
    <dgm:cxn modelId="{BADA899F-86C5-48BF-90F9-816B6B9BC2BD}" type="presParOf" srcId="{2AE63089-C99C-4CF8-AC24-5D4A441DB366}" destId="{B0C881B0-2DC3-4E3A-A336-BC4C6F245E1F}" srcOrd="0" destOrd="0" presId="urn:microsoft.com/office/officeart/2005/8/layout/hierarchy1"/>
    <dgm:cxn modelId="{9AADE517-7E49-4227-94CA-AB1D6D4E507B}" type="presParOf" srcId="{2AE63089-C99C-4CF8-AC24-5D4A441DB366}" destId="{62761154-E594-49CC-9FB1-3D5494EA8116}" srcOrd="1" destOrd="0" presId="urn:microsoft.com/office/officeart/2005/8/layout/hierarchy1"/>
    <dgm:cxn modelId="{658AC486-575C-4265-B31D-87DF9A73467F}" type="presParOf" srcId="{F791BF0F-16AA-4E0F-86F1-38FA79D56E43}" destId="{081A101C-9F85-447E-80D5-EEC132376A8D}" srcOrd="1" destOrd="0" presId="urn:microsoft.com/office/officeart/2005/8/layout/hierarchy1"/>
    <dgm:cxn modelId="{33187965-F7CA-4E73-AF85-B1B99BC2B2F4}" type="presParOf" srcId="{081A101C-9F85-447E-80D5-EEC132376A8D}" destId="{6E73F18C-0131-42A5-AE4C-4A53BAC9804D}" srcOrd="0" destOrd="0" presId="urn:microsoft.com/office/officeart/2005/8/layout/hierarchy1"/>
    <dgm:cxn modelId="{14CB8E23-1055-45D9-BA19-52B8D3660558}" type="presParOf" srcId="{081A101C-9F85-447E-80D5-EEC132376A8D}" destId="{2BC400C7-A4E7-432A-90AB-8C8881DAB991}" srcOrd="1" destOrd="0" presId="urn:microsoft.com/office/officeart/2005/8/layout/hierarchy1"/>
    <dgm:cxn modelId="{01A99627-9930-4A0B-9150-C5032CC1D736}" type="presParOf" srcId="{2BC400C7-A4E7-432A-90AB-8C8881DAB991}" destId="{C6A6AB91-F84D-4338-B648-E8F7AF79A292}" srcOrd="0" destOrd="0" presId="urn:microsoft.com/office/officeart/2005/8/layout/hierarchy1"/>
    <dgm:cxn modelId="{DCBE2644-4952-48B1-ABE2-7FC08BA543DD}" type="presParOf" srcId="{C6A6AB91-F84D-4338-B648-E8F7AF79A292}" destId="{C926D736-9A86-4F28-915F-0EC5E189E422}" srcOrd="0" destOrd="0" presId="urn:microsoft.com/office/officeart/2005/8/layout/hierarchy1"/>
    <dgm:cxn modelId="{5C06629A-71D3-48A7-B237-0A198D27DC3E}" type="presParOf" srcId="{C6A6AB91-F84D-4338-B648-E8F7AF79A292}" destId="{4CE5C886-75FA-4FFD-82B4-18F3F50C1AEA}" srcOrd="1" destOrd="0" presId="urn:microsoft.com/office/officeart/2005/8/layout/hierarchy1"/>
    <dgm:cxn modelId="{38C6F763-17BC-45D3-A304-7BC8503BDE8F}" type="presParOf" srcId="{2BC400C7-A4E7-432A-90AB-8C8881DAB991}" destId="{29E7DBE4-3712-43C2-8968-56C9C823BE62}" srcOrd="1" destOrd="0" presId="urn:microsoft.com/office/officeart/2005/8/layout/hierarchy1"/>
    <dgm:cxn modelId="{A5F34751-D934-4DE5-A594-FAEC6F340B75}" type="presParOf" srcId="{081A101C-9F85-447E-80D5-EEC132376A8D}" destId="{26D7BF27-9B0C-4821-B292-03A8A717469D}" srcOrd="2" destOrd="0" presId="urn:microsoft.com/office/officeart/2005/8/layout/hierarchy1"/>
    <dgm:cxn modelId="{604FBF0C-746F-46F2-AAF1-20E1DD53D7DA}" type="presParOf" srcId="{081A101C-9F85-447E-80D5-EEC132376A8D}" destId="{77CE0E78-06DF-410B-A118-46D55DA8D9EE}" srcOrd="3" destOrd="0" presId="urn:microsoft.com/office/officeart/2005/8/layout/hierarchy1"/>
    <dgm:cxn modelId="{75422038-DE57-4D97-934E-793FFF4124E8}" type="presParOf" srcId="{77CE0E78-06DF-410B-A118-46D55DA8D9EE}" destId="{8FCBF240-FA45-44BF-9B09-7562FE12AF27}" srcOrd="0" destOrd="0" presId="urn:microsoft.com/office/officeart/2005/8/layout/hierarchy1"/>
    <dgm:cxn modelId="{29D50B04-C23D-44E2-89CD-2F99203104C2}" type="presParOf" srcId="{8FCBF240-FA45-44BF-9B09-7562FE12AF27}" destId="{A0213235-1F93-470A-87ED-18BB9136B359}" srcOrd="0" destOrd="0" presId="urn:microsoft.com/office/officeart/2005/8/layout/hierarchy1"/>
    <dgm:cxn modelId="{BFB88659-642C-48D3-A620-7E3D1AB2FAF0}" type="presParOf" srcId="{8FCBF240-FA45-44BF-9B09-7562FE12AF27}" destId="{1FF2E32D-3A1A-4762-B9EA-DF47913CD585}" srcOrd="1" destOrd="0" presId="urn:microsoft.com/office/officeart/2005/8/layout/hierarchy1"/>
    <dgm:cxn modelId="{1BB35E65-2ED6-4815-9030-983B5A67DC2F}" type="presParOf" srcId="{77CE0E78-06DF-410B-A118-46D55DA8D9EE}" destId="{B0052FE0-00F9-4376-82BB-52AEC6B7A88E}" srcOrd="1" destOrd="0" presId="urn:microsoft.com/office/officeart/2005/8/layout/hierarchy1"/>
    <dgm:cxn modelId="{8700AD2F-A8A0-4005-988F-06678C62E30E}" type="presParOf" srcId="{F61F7FC5-828C-4C75-B343-20A01C225923}" destId="{12E05AA5-2DAC-40C8-B606-F383BEF06B87}" srcOrd="2" destOrd="0" presId="urn:microsoft.com/office/officeart/2005/8/layout/hierarchy1"/>
    <dgm:cxn modelId="{03A0C2CA-666B-42F3-9BBE-BC6FCF01F91D}" type="presParOf" srcId="{F61F7FC5-828C-4C75-B343-20A01C225923}" destId="{EEA8C5BB-6724-4D88-93B0-E9524E39A849}" srcOrd="3" destOrd="0" presId="urn:microsoft.com/office/officeart/2005/8/layout/hierarchy1"/>
    <dgm:cxn modelId="{5EB7B29A-8D6F-4391-9589-1907D9EE4F8A}" type="presParOf" srcId="{EEA8C5BB-6724-4D88-93B0-E9524E39A849}" destId="{8DDBE820-0EB3-4217-AC64-879F6D9897AB}" srcOrd="0" destOrd="0" presId="urn:microsoft.com/office/officeart/2005/8/layout/hierarchy1"/>
    <dgm:cxn modelId="{0FCD4CC2-4DAF-48C0-840A-CF6727D98B8A}" type="presParOf" srcId="{8DDBE820-0EB3-4217-AC64-879F6D9897AB}" destId="{0E4A2170-54DA-4859-A0C3-12E663C62249}" srcOrd="0" destOrd="0" presId="urn:microsoft.com/office/officeart/2005/8/layout/hierarchy1"/>
    <dgm:cxn modelId="{1D288735-742F-478A-8F06-5FF43F441D54}" type="presParOf" srcId="{8DDBE820-0EB3-4217-AC64-879F6D9897AB}" destId="{4E31EA1E-D07A-49D7-BB08-72579E3AD9B5}" srcOrd="1" destOrd="0" presId="urn:microsoft.com/office/officeart/2005/8/layout/hierarchy1"/>
    <dgm:cxn modelId="{0F1DC6A2-138F-48C0-859F-4FD7E7F74890}" type="presParOf" srcId="{EEA8C5BB-6724-4D88-93B0-E9524E39A849}" destId="{3A903164-190D-41AE-8481-3C716DE379C5}" srcOrd="1" destOrd="0" presId="urn:microsoft.com/office/officeart/2005/8/layout/hierarchy1"/>
    <dgm:cxn modelId="{37ED2E3F-41F4-4F24-BD82-7DE7323A5C1B}" type="presParOf" srcId="{3A903164-190D-41AE-8481-3C716DE379C5}" destId="{CCC56069-EBC0-4363-BF8C-37E2124D27F8}" srcOrd="0" destOrd="0" presId="urn:microsoft.com/office/officeart/2005/8/layout/hierarchy1"/>
    <dgm:cxn modelId="{A5D957AE-A646-426A-86A8-288AD11FCD9C}" type="presParOf" srcId="{3A903164-190D-41AE-8481-3C716DE379C5}" destId="{062A691B-C5FF-4797-848C-D58248647E77}" srcOrd="1" destOrd="0" presId="urn:microsoft.com/office/officeart/2005/8/layout/hierarchy1"/>
    <dgm:cxn modelId="{94F4870D-D81E-4CDC-929C-486FA616B98A}" type="presParOf" srcId="{062A691B-C5FF-4797-848C-D58248647E77}" destId="{41CCD88D-DB87-42C9-8322-1122FBC331F3}" srcOrd="0" destOrd="0" presId="urn:microsoft.com/office/officeart/2005/8/layout/hierarchy1"/>
    <dgm:cxn modelId="{13582A18-25C5-471A-8020-E48AE957E913}" type="presParOf" srcId="{41CCD88D-DB87-42C9-8322-1122FBC331F3}" destId="{2D8AAC62-3B2B-4B1D-9FC8-AB763354FCAD}" srcOrd="0" destOrd="0" presId="urn:microsoft.com/office/officeart/2005/8/layout/hierarchy1"/>
    <dgm:cxn modelId="{59BE0B23-A5BA-44CB-8045-0FBE2DC342A8}" type="presParOf" srcId="{41CCD88D-DB87-42C9-8322-1122FBC331F3}" destId="{BF081213-A506-48C2-A272-D1E93C1D8026}" srcOrd="1" destOrd="0" presId="urn:microsoft.com/office/officeart/2005/8/layout/hierarchy1"/>
    <dgm:cxn modelId="{15E5638F-1941-49CE-8DF0-D1F65D2E68EC}" type="presParOf" srcId="{062A691B-C5FF-4797-848C-D58248647E77}" destId="{8BAE88C8-6D8F-4D32-BC53-C7E37E483ABE}" srcOrd="1" destOrd="0" presId="urn:microsoft.com/office/officeart/2005/8/layout/hierarchy1"/>
    <dgm:cxn modelId="{4FBD190A-0D60-4611-9F29-A1306618B676}" type="presParOf" srcId="{3A903164-190D-41AE-8481-3C716DE379C5}" destId="{41533006-BA73-4EDB-BCF4-1E009609B7C7}" srcOrd="2" destOrd="0" presId="urn:microsoft.com/office/officeart/2005/8/layout/hierarchy1"/>
    <dgm:cxn modelId="{6B2694BC-9554-4B05-A93A-4838BF2E676D}" type="presParOf" srcId="{3A903164-190D-41AE-8481-3C716DE379C5}" destId="{84F99CB1-426B-4DB6-B543-9E967D8A715F}" srcOrd="3" destOrd="0" presId="urn:microsoft.com/office/officeart/2005/8/layout/hierarchy1"/>
    <dgm:cxn modelId="{E014F406-1766-4579-9402-52675F502199}" type="presParOf" srcId="{84F99CB1-426B-4DB6-B543-9E967D8A715F}" destId="{134E53A4-C0F7-4EB1-9108-15BEBF3BF3B4}" srcOrd="0" destOrd="0" presId="urn:microsoft.com/office/officeart/2005/8/layout/hierarchy1"/>
    <dgm:cxn modelId="{B41D38BE-779D-43AF-9672-9BA7140946DD}" type="presParOf" srcId="{134E53A4-C0F7-4EB1-9108-15BEBF3BF3B4}" destId="{306649D4-7C53-49C3-8936-936E999BD6F9}" srcOrd="0" destOrd="0" presId="urn:microsoft.com/office/officeart/2005/8/layout/hierarchy1"/>
    <dgm:cxn modelId="{53153C01-7CDB-412A-BA18-F371958C5CAE}" type="presParOf" srcId="{134E53A4-C0F7-4EB1-9108-15BEBF3BF3B4}" destId="{9435B915-2C06-4371-966B-2CB3EE9EC877}" srcOrd="1" destOrd="0" presId="urn:microsoft.com/office/officeart/2005/8/layout/hierarchy1"/>
    <dgm:cxn modelId="{EB08CBCD-3BDB-4728-B46A-6FC2B3B19029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[6;-4]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r>
            <a:rPr lang="fr-FR" sz="1200" dirty="0" smtClean="0"/>
            <a:t>[6]</a:t>
          </a:r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[-4]</a:t>
          </a:r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D0AEE96E-E257-4FD2-8187-A9253AF9B0D8}" type="presOf" srcId="{A14E0BCB-0255-45C9-AEF5-161F04F7B233}" destId="{B6B8353B-8932-4648-A54D-F317D1BE85EA}" srcOrd="0" destOrd="0" presId="urn:microsoft.com/office/officeart/2005/8/layout/hierarchy1"/>
    <dgm:cxn modelId="{0363AD1A-8E9D-47FC-A0D6-22AD734163C3}" type="presOf" srcId="{D68AD263-D583-49F6-AAEB-7313B6C1A714}" destId="{1ED2776C-E897-4E2B-AA21-20701F00263F}" srcOrd="0" destOrd="0" presId="urn:microsoft.com/office/officeart/2005/8/layout/hierarchy1"/>
    <dgm:cxn modelId="{92E37D89-2828-4671-AA98-5F4782B81933}" type="presOf" srcId="{7EE4120F-A673-4A4F-B858-FB25291641EA}" destId="{6CDA5B38-3B40-4176-8554-E5A8EE857FED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9334E4CA-4AF0-4048-A89F-D4134B5F2B0D}" type="presOf" srcId="{3C1F7614-9325-44C8-AB82-69245C46E13A}" destId="{E82AB148-797E-4CF9-9664-3A9CE27604B8}" srcOrd="0" destOrd="0" presId="urn:microsoft.com/office/officeart/2005/8/layout/hierarchy1"/>
    <dgm:cxn modelId="{0C69642B-1BD3-44DE-A7AF-7120C3E0BDBF}" type="presOf" srcId="{F0B133F6-B8F1-4791-865B-1DCDCF8A2ECD}" destId="{4539A81B-2F0E-4D6C-8474-B09F417D713A}" srcOrd="0" destOrd="0" presId="urn:microsoft.com/office/officeart/2005/8/layout/hierarchy1"/>
    <dgm:cxn modelId="{D5DF4D39-5AD9-4B1F-B945-C5BAAA213BDA}" type="presOf" srcId="{36053F2B-9FDB-49A4-9D7A-3776B13DB2EB}" destId="{42F0EA06-4B18-4BB3-99D1-CCE1E06708E6}" srcOrd="0" destOrd="0" presId="urn:microsoft.com/office/officeart/2005/8/layout/hierarchy1"/>
    <dgm:cxn modelId="{74F58EDF-7F5A-4A02-853C-69C8CAEB4015}" type="presOf" srcId="{727F6E3E-C929-4793-902F-B3DFA4641EAB}" destId="{CCC56069-EBC0-4363-BF8C-37E2124D27F8}" srcOrd="0" destOrd="0" presId="urn:microsoft.com/office/officeart/2005/8/layout/hierarchy1"/>
    <dgm:cxn modelId="{FDCF2FCC-6138-4DCF-BE4B-06AE95A220CC}" type="presOf" srcId="{15958A80-C87B-4295-935B-D5441386AB2A}" destId="{264777E4-83C7-4654-BE18-55F1D8CE12FB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D995588A-7CCA-4757-AEBB-10C17D9671DC}" type="presOf" srcId="{8BE71B52-E9EF-470B-9F4E-9FE817960353}" destId="{9A9D497C-6874-48D5-8FDE-59C3762B9CB6}" srcOrd="0" destOrd="0" presId="urn:microsoft.com/office/officeart/2005/8/layout/hierarchy1"/>
    <dgm:cxn modelId="{36A1AADC-5D4D-41C9-8A95-5CB0DDE1EB26}" type="presOf" srcId="{9CB560DA-DF2C-4E63-B0FE-34A4E0712466}" destId="{99A9A0C5-FF0E-4AD5-9ACA-6D5D63ECB501}" srcOrd="0" destOrd="0" presId="urn:microsoft.com/office/officeart/2005/8/layout/hierarchy1"/>
    <dgm:cxn modelId="{F9A3A187-3032-42B3-A3A3-A71A965EF37C}" type="presOf" srcId="{28F50ADF-1529-4EDA-BF03-76BD9CE40284}" destId="{B0A73EDC-F4DC-479D-9DCE-D1269BFAEEBA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DA86252B-B499-40FF-9A54-099137979599}" type="presOf" srcId="{A6A58ED5-CAFF-4A4E-99D7-A9A94E72AAAE}" destId="{12E05AA5-2DAC-40C8-B606-F383BEF06B87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57992930-1144-4743-B236-D270457F9B00}" type="presOf" srcId="{0447CDC2-4C27-446B-8E9D-5AE93DA6638A}" destId="{4E31EA1E-D07A-49D7-BB08-72579E3AD9B5}" srcOrd="0" destOrd="0" presId="urn:microsoft.com/office/officeart/2005/8/layout/hierarchy1"/>
    <dgm:cxn modelId="{9C80BC31-E424-4F38-8528-D04952E7DC4E}" type="presOf" srcId="{75B2B2D0-714D-4C8F-9A3D-CCA41045BFA5}" destId="{6E73F18C-0131-42A5-AE4C-4A53BAC9804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914BCA3D-3156-463E-A330-B54C990F704B}" type="presOf" srcId="{D3E56642-83A5-4A51-9EDB-40ED8C744AEF}" destId="{EB0965C9-B7BF-47A2-9E9A-A3ED188AE0F6}" srcOrd="0" destOrd="0" presId="urn:microsoft.com/office/officeart/2005/8/layout/hierarchy1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AFFBEAC0-2405-43ED-88C9-0775ECF27759}" type="presOf" srcId="{E65FB1DD-77BD-4199-B117-E86CCAA77982}" destId="{41533006-BA73-4EDB-BCF4-1E009609B7C7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B25257E3-3725-4F81-9CC4-83C0A0007396}" type="presOf" srcId="{B936DBB1-CA68-44BA-9E28-480F4A22C530}" destId="{D476895C-88C6-497B-A031-5909FF15ED13}" srcOrd="0" destOrd="0" presId="urn:microsoft.com/office/officeart/2005/8/layout/hierarchy1"/>
    <dgm:cxn modelId="{A6A38EF9-B7E3-4686-8A02-1AB2501C71B2}" type="presOf" srcId="{108E652A-3DE6-4F26-AB83-1869A2D1B395}" destId="{9435B915-2C06-4371-966B-2CB3EE9EC877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7E67A682-B9C6-45F3-B754-E9D26EC3F97E}" type="presOf" srcId="{9D63E110-24B4-4E24-AD5A-3135B452F174}" destId="{63FFFD77-5A0D-44AE-BF11-63B172AF1E0C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A42BC646-04AC-4239-A49C-E19DF21C1A57}" type="presOf" srcId="{E2E8278B-215B-4F0F-B86F-3D3BB1E3C0DF}" destId="{372BE2C8-58F4-460F-A9C6-71C8629EAAFD}" srcOrd="0" destOrd="0" presId="urn:microsoft.com/office/officeart/2005/8/layout/hierarchy1"/>
    <dgm:cxn modelId="{9AFE1A72-143F-4529-8DED-63FB69251089}" type="presOf" srcId="{68870446-C6F4-468C-8DC7-8224FA71B959}" destId="{6E9EEC93-44BE-4EB9-BA0B-0AE73CD1A941}" srcOrd="0" destOrd="0" presId="urn:microsoft.com/office/officeart/2005/8/layout/hierarchy1"/>
    <dgm:cxn modelId="{B89C7896-1F2D-4813-BAD4-D4A00108A65F}" type="presOf" srcId="{AAE22EAD-7759-4D38-8CE6-CFB49A12BBD4}" destId="{10A8360B-9A44-4A59-BA75-DDF7D4B1B2B7}" srcOrd="0" destOrd="0" presId="urn:microsoft.com/office/officeart/2005/8/layout/hierarchy1"/>
    <dgm:cxn modelId="{F2BD84BC-6805-4FF4-BBA5-8C5FCD80C1D4}" type="presOf" srcId="{00144D75-A70F-4FAB-8608-1BDB12410025}" destId="{35F65ED0-54DD-4976-8DD4-C64A490BF148}" srcOrd="0" destOrd="0" presId="urn:microsoft.com/office/officeart/2005/8/layout/hierarchy1"/>
    <dgm:cxn modelId="{65159F57-FF2C-4456-8962-17BC0C5D5200}" type="presOf" srcId="{3CDD46B3-F591-4219-92B9-1775CE54E2AF}" destId="{EE88CD6A-A261-410D-9882-5FCB7C11FCEE}" srcOrd="0" destOrd="0" presId="urn:microsoft.com/office/officeart/2005/8/layout/hierarchy1"/>
    <dgm:cxn modelId="{EA29A650-77B9-49DB-8A1B-1F4AECF729F9}" type="presOf" srcId="{25408D9B-C3C9-4E01-941D-CA3FF169ECB3}" destId="{0CD4B9E2-D805-4802-AB77-2908B9622370}" srcOrd="0" destOrd="0" presId="urn:microsoft.com/office/officeart/2005/8/layout/hierarchy1"/>
    <dgm:cxn modelId="{878A6E37-7578-4FCC-ACFE-7322B1944726}" type="presOf" srcId="{7BE347B4-128C-4B0C-9BFA-1BAC5DAFEDB5}" destId="{F25038ED-0744-47FC-8007-1D4C61B45319}" srcOrd="0" destOrd="0" presId="urn:microsoft.com/office/officeart/2005/8/layout/hierarchy1"/>
    <dgm:cxn modelId="{E73E9A1E-7803-46E8-B5D0-7D72AD25CB4E}" type="presOf" srcId="{ACC145D8-1F74-4AA6-92B4-6688B8F0A98B}" destId="{63660872-4339-421E-A76A-39D5BBB7467B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26B40CBE-8D7F-409A-A7AE-6EFF763D7DEF}" type="presOf" srcId="{B25CE644-DEB3-48D4-BAAA-8929DD1D38A0}" destId="{4CE5C886-75FA-4FFD-82B4-18F3F50C1AEA}" srcOrd="0" destOrd="0" presId="urn:microsoft.com/office/officeart/2005/8/layout/hierarchy1"/>
    <dgm:cxn modelId="{531BE6ED-E2A6-46DF-892A-E5D350A459A7}" type="presOf" srcId="{7F3B583C-8180-43E2-8299-9C2B2CEF512D}" destId="{BF081213-A506-48C2-A272-D1E93C1D8026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F6BECB9B-0A8A-4030-AFA0-51D91ACC18A1}" type="presOf" srcId="{93BD013D-9260-436C-828D-53D9CC5EC8E5}" destId="{A5B54865-23C9-4CFC-8528-ED1C88828BD7}" srcOrd="0" destOrd="0" presId="urn:microsoft.com/office/officeart/2005/8/layout/hierarchy1"/>
    <dgm:cxn modelId="{AEF2CF92-0182-41B3-8B01-726C4F51E65D}" type="presParOf" srcId="{9A9D497C-6874-48D5-8FDE-59C3762B9CB6}" destId="{EB166BBC-DAB4-4FAD-93F1-0C48365B9D9B}" srcOrd="0" destOrd="0" presId="urn:microsoft.com/office/officeart/2005/8/layout/hierarchy1"/>
    <dgm:cxn modelId="{4161A9FC-1144-4FB7-86B7-55502FFE1E81}" type="presParOf" srcId="{EB166BBC-DAB4-4FAD-93F1-0C48365B9D9B}" destId="{588D667E-7026-471F-BBAA-996BE0646072}" srcOrd="0" destOrd="0" presId="urn:microsoft.com/office/officeart/2005/8/layout/hierarchy1"/>
    <dgm:cxn modelId="{2FD0E260-3D47-45C5-9D1A-88A44B08682D}" type="presParOf" srcId="{588D667E-7026-471F-BBAA-996BE0646072}" destId="{B06906FC-FD4E-4905-89B7-A9B1861B87DF}" srcOrd="0" destOrd="0" presId="urn:microsoft.com/office/officeart/2005/8/layout/hierarchy1"/>
    <dgm:cxn modelId="{DA99F792-1B04-4161-85C6-7225725AE2A5}" type="presParOf" srcId="{588D667E-7026-471F-BBAA-996BE0646072}" destId="{EB0965C9-B7BF-47A2-9E9A-A3ED188AE0F6}" srcOrd="1" destOrd="0" presId="urn:microsoft.com/office/officeart/2005/8/layout/hierarchy1"/>
    <dgm:cxn modelId="{EAA36EB9-FD2C-4B85-827B-1B8315121A8C}" type="presParOf" srcId="{EB166BBC-DAB4-4FAD-93F1-0C48365B9D9B}" destId="{5B15B84A-564C-4B80-82E4-64411DADB998}" srcOrd="1" destOrd="0" presId="urn:microsoft.com/office/officeart/2005/8/layout/hierarchy1"/>
    <dgm:cxn modelId="{D767E134-8DFB-47C1-AAB6-D77EE9669868}" type="presParOf" srcId="{5B15B84A-564C-4B80-82E4-64411DADB998}" destId="{63660872-4339-421E-A76A-39D5BBB7467B}" srcOrd="0" destOrd="0" presId="urn:microsoft.com/office/officeart/2005/8/layout/hierarchy1"/>
    <dgm:cxn modelId="{CDED62DA-3272-443D-87FF-98EC6E1E5888}" type="presParOf" srcId="{5B15B84A-564C-4B80-82E4-64411DADB998}" destId="{43779612-8393-4687-9734-9C7D2EDFC686}" srcOrd="1" destOrd="0" presId="urn:microsoft.com/office/officeart/2005/8/layout/hierarchy1"/>
    <dgm:cxn modelId="{0C0A6E9E-9374-4540-A204-6C25BB6E28AF}" type="presParOf" srcId="{43779612-8393-4687-9734-9C7D2EDFC686}" destId="{F4002264-AA11-4825-8E6A-1EDB8A94B567}" srcOrd="0" destOrd="0" presId="urn:microsoft.com/office/officeart/2005/8/layout/hierarchy1"/>
    <dgm:cxn modelId="{6E2744B5-A207-4A16-934C-FDB08506E0E2}" type="presParOf" srcId="{F4002264-AA11-4825-8E6A-1EDB8A94B567}" destId="{953E3338-2E09-4E17-9741-48135F402AD0}" srcOrd="0" destOrd="0" presId="urn:microsoft.com/office/officeart/2005/8/layout/hierarchy1"/>
    <dgm:cxn modelId="{D6B2B271-970E-43E4-8860-888AFA0FA27A}" type="presParOf" srcId="{F4002264-AA11-4825-8E6A-1EDB8A94B567}" destId="{A5B54865-23C9-4CFC-8528-ED1C88828BD7}" srcOrd="1" destOrd="0" presId="urn:microsoft.com/office/officeart/2005/8/layout/hierarchy1"/>
    <dgm:cxn modelId="{DA8529D5-C0B9-49FA-8D92-154C95C89D46}" type="presParOf" srcId="{43779612-8393-4687-9734-9C7D2EDFC686}" destId="{2838CCCF-5E5A-49DD-A0DF-2AB7CD44EAF4}" srcOrd="1" destOrd="0" presId="urn:microsoft.com/office/officeart/2005/8/layout/hierarchy1"/>
    <dgm:cxn modelId="{887BA82D-A1E8-4BB0-B97D-6F1CE3706D84}" type="presParOf" srcId="{2838CCCF-5E5A-49DD-A0DF-2AB7CD44EAF4}" destId="{6E9EEC93-44BE-4EB9-BA0B-0AE73CD1A941}" srcOrd="0" destOrd="0" presId="urn:microsoft.com/office/officeart/2005/8/layout/hierarchy1"/>
    <dgm:cxn modelId="{BCA3006B-A33A-4890-9CCB-27274A82D518}" type="presParOf" srcId="{2838CCCF-5E5A-49DD-A0DF-2AB7CD44EAF4}" destId="{75B8D73A-89AA-479F-825E-6AF854002943}" srcOrd="1" destOrd="0" presId="urn:microsoft.com/office/officeart/2005/8/layout/hierarchy1"/>
    <dgm:cxn modelId="{F32A1694-94BC-4D7A-9C5E-E00B33738358}" type="presParOf" srcId="{75B8D73A-89AA-479F-825E-6AF854002943}" destId="{86E7F458-08BB-4B50-978F-C6126AA0FD0C}" srcOrd="0" destOrd="0" presId="urn:microsoft.com/office/officeart/2005/8/layout/hierarchy1"/>
    <dgm:cxn modelId="{CDD70FBE-9CF8-4CE5-AB24-4811843B38B7}" type="presParOf" srcId="{86E7F458-08BB-4B50-978F-C6126AA0FD0C}" destId="{593F1033-3DE4-481E-BFFF-209CC69ED8B1}" srcOrd="0" destOrd="0" presId="urn:microsoft.com/office/officeart/2005/8/layout/hierarchy1"/>
    <dgm:cxn modelId="{799E8115-AB0C-4263-B876-2125197E3FDB}" type="presParOf" srcId="{86E7F458-08BB-4B50-978F-C6126AA0FD0C}" destId="{35F65ED0-54DD-4976-8DD4-C64A490BF148}" srcOrd="1" destOrd="0" presId="urn:microsoft.com/office/officeart/2005/8/layout/hierarchy1"/>
    <dgm:cxn modelId="{4C73E528-EAF7-49EF-AEFE-C6AE0FFAA6C6}" type="presParOf" srcId="{75B8D73A-89AA-479F-825E-6AF854002943}" destId="{17AE1ECB-EF0A-4B7A-8282-3924AC2527E1}" srcOrd="1" destOrd="0" presId="urn:microsoft.com/office/officeart/2005/8/layout/hierarchy1"/>
    <dgm:cxn modelId="{4B1F87FA-5712-4D68-8D95-AA055705517F}" type="presParOf" srcId="{17AE1ECB-EF0A-4B7A-8282-3924AC2527E1}" destId="{1ED2776C-E897-4E2B-AA21-20701F00263F}" srcOrd="0" destOrd="0" presId="urn:microsoft.com/office/officeart/2005/8/layout/hierarchy1"/>
    <dgm:cxn modelId="{2D5C122A-4842-4028-982C-543AC221EA94}" type="presParOf" srcId="{17AE1ECB-EF0A-4B7A-8282-3924AC2527E1}" destId="{17E34690-F7A8-438E-BDAB-B08CF6A0E7F6}" srcOrd="1" destOrd="0" presId="urn:microsoft.com/office/officeart/2005/8/layout/hierarchy1"/>
    <dgm:cxn modelId="{BDCDDA39-4D42-48D8-B3EA-45F35A491C0F}" type="presParOf" srcId="{17E34690-F7A8-438E-BDAB-B08CF6A0E7F6}" destId="{1B0D4907-89CA-420A-BC95-9E144DA9D940}" srcOrd="0" destOrd="0" presId="urn:microsoft.com/office/officeart/2005/8/layout/hierarchy1"/>
    <dgm:cxn modelId="{DFB47820-A44E-438B-8CBE-62894F55BC52}" type="presParOf" srcId="{1B0D4907-89CA-420A-BC95-9E144DA9D940}" destId="{CF006496-80F5-4893-8B96-9D86371F0E18}" srcOrd="0" destOrd="0" presId="urn:microsoft.com/office/officeart/2005/8/layout/hierarchy1"/>
    <dgm:cxn modelId="{97417ED4-CA82-40D3-A33F-6A2603C7802D}" type="presParOf" srcId="{1B0D4907-89CA-420A-BC95-9E144DA9D940}" destId="{E82AB148-797E-4CF9-9664-3A9CE27604B8}" srcOrd="1" destOrd="0" presId="urn:microsoft.com/office/officeart/2005/8/layout/hierarchy1"/>
    <dgm:cxn modelId="{FFD59C21-0F0A-4CC9-B38A-2FFCC53B6F27}" type="presParOf" srcId="{17E34690-F7A8-438E-BDAB-B08CF6A0E7F6}" destId="{B2EEFEE5-AC15-4A0A-B874-8F3B643FD696}" srcOrd="1" destOrd="0" presId="urn:microsoft.com/office/officeart/2005/8/layout/hierarchy1"/>
    <dgm:cxn modelId="{A71750F0-024B-4571-9098-3E9B36935702}" type="presParOf" srcId="{17AE1ECB-EF0A-4B7A-8282-3924AC2527E1}" destId="{D476895C-88C6-497B-A031-5909FF15ED13}" srcOrd="2" destOrd="0" presId="urn:microsoft.com/office/officeart/2005/8/layout/hierarchy1"/>
    <dgm:cxn modelId="{B45BD89F-AA54-44AE-90E1-F1E976731D99}" type="presParOf" srcId="{17AE1ECB-EF0A-4B7A-8282-3924AC2527E1}" destId="{7A995093-358C-405C-A60A-4807F96328E0}" srcOrd="3" destOrd="0" presId="urn:microsoft.com/office/officeart/2005/8/layout/hierarchy1"/>
    <dgm:cxn modelId="{E01C092B-C0D1-4A9B-AAF5-2E115DD9B89A}" type="presParOf" srcId="{7A995093-358C-405C-A60A-4807F96328E0}" destId="{F73A7E89-FBAF-4B8C-B535-4A64D7652E1B}" srcOrd="0" destOrd="0" presId="urn:microsoft.com/office/officeart/2005/8/layout/hierarchy1"/>
    <dgm:cxn modelId="{FE7F073C-5435-4730-A9A1-D83FD16D5F40}" type="presParOf" srcId="{F73A7E89-FBAF-4B8C-B535-4A64D7652E1B}" destId="{C550AF9B-ACA0-47E6-96DC-DF9A292EEEB2}" srcOrd="0" destOrd="0" presId="urn:microsoft.com/office/officeart/2005/8/layout/hierarchy1"/>
    <dgm:cxn modelId="{77F35F3B-A300-4849-8262-18B1CA89969C}" type="presParOf" srcId="{F73A7E89-FBAF-4B8C-B535-4A64D7652E1B}" destId="{F25038ED-0744-47FC-8007-1D4C61B45319}" srcOrd="1" destOrd="0" presId="urn:microsoft.com/office/officeart/2005/8/layout/hierarchy1"/>
    <dgm:cxn modelId="{7297A9EC-063D-49B1-B153-042DF510CDE2}" type="presParOf" srcId="{7A995093-358C-405C-A60A-4807F96328E0}" destId="{E2362B20-7185-4479-81C8-EF8726FE2417}" srcOrd="1" destOrd="0" presId="urn:microsoft.com/office/officeart/2005/8/layout/hierarchy1"/>
    <dgm:cxn modelId="{09CF296F-BECA-4C03-9978-90BFB1034AB3}" type="presParOf" srcId="{2838CCCF-5E5A-49DD-A0DF-2AB7CD44EAF4}" destId="{10A8360B-9A44-4A59-BA75-DDF7D4B1B2B7}" srcOrd="2" destOrd="0" presId="urn:microsoft.com/office/officeart/2005/8/layout/hierarchy1"/>
    <dgm:cxn modelId="{F766442C-F34F-4A0C-87C2-66EA35A672E7}" type="presParOf" srcId="{2838CCCF-5E5A-49DD-A0DF-2AB7CD44EAF4}" destId="{DFA9C0B7-131E-42BE-9ED8-83AC8B8C197C}" srcOrd="3" destOrd="0" presId="urn:microsoft.com/office/officeart/2005/8/layout/hierarchy1"/>
    <dgm:cxn modelId="{FE39BA57-6AF7-447B-A401-1FF59A41791F}" type="presParOf" srcId="{DFA9C0B7-131E-42BE-9ED8-83AC8B8C197C}" destId="{863EDE4D-784F-4AEC-891F-8F080DCA419B}" srcOrd="0" destOrd="0" presId="urn:microsoft.com/office/officeart/2005/8/layout/hierarchy1"/>
    <dgm:cxn modelId="{65879D40-23C9-4502-8CC6-1C5DBFEC77CF}" type="presParOf" srcId="{863EDE4D-784F-4AEC-891F-8F080DCA419B}" destId="{1AA123EF-FA2C-425D-8813-311BD31F05CA}" srcOrd="0" destOrd="0" presId="urn:microsoft.com/office/officeart/2005/8/layout/hierarchy1"/>
    <dgm:cxn modelId="{42E23639-5512-4B28-B18C-A7CE282472F3}" type="presParOf" srcId="{863EDE4D-784F-4AEC-891F-8F080DCA419B}" destId="{99A9A0C5-FF0E-4AD5-9ACA-6D5D63ECB501}" srcOrd="1" destOrd="0" presId="urn:microsoft.com/office/officeart/2005/8/layout/hierarchy1"/>
    <dgm:cxn modelId="{7B11B852-A83C-4693-8FED-3DFA3577C6FB}" type="presParOf" srcId="{DFA9C0B7-131E-42BE-9ED8-83AC8B8C197C}" destId="{8EA43225-AECE-4547-B598-7355BEB82ABB}" srcOrd="1" destOrd="0" presId="urn:microsoft.com/office/officeart/2005/8/layout/hierarchy1"/>
    <dgm:cxn modelId="{16EC6218-ECC6-45A2-B833-B287B968DBE7}" type="presParOf" srcId="{8EA43225-AECE-4547-B598-7355BEB82ABB}" destId="{B6B8353B-8932-4648-A54D-F317D1BE85EA}" srcOrd="0" destOrd="0" presId="urn:microsoft.com/office/officeart/2005/8/layout/hierarchy1"/>
    <dgm:cxn modelId="{A4339E54-0D04-4B1A-8355-9E1AF339616D}" type="presParOf" srcId="{8EA43225-AECE-4547-B598-7355BEB82ABB}" destId="{2043FC58-D116-441F-AE1E-51DFC2226424}" srcOrd="1" destOrd="0" presId="urn:microsoft.com/office/officeart/2005/8/layout/hierarchy1"/>
    <dgm:cxn modelId="{92435F83-C22D-4383-9D7D-00633766D74D}" type="presParOf" srcId="{2043FC58-D116-441F-AE1E-51DFC2226424}" destId="{EB3D332B-2783-4ED6-8C91-E3FE09CFB8FF}" srcOrd="0" destOrd="0" presId="urn:microsoft.com/office/officeart/2005/8/layout/hierarchy1"/>
    <dgm:cxn modelId="{3DCB9204-BBFE-4AF2-A77C-3FBC61713BCA}" type="presParOf" srcId="{EB3D332B-2783-4ED6-8C91-E3FE09CFB8FF}" destId="{833DF4AF-EB4F-4C0C-A89E-B0434265F55D}" srcOrd="0" destOrd="0" presId="urn:microsoft.com/office/officeart/2005/8/layout/hierarchy1"/>
    <dgm:cxn modelId="{5B80A7E9-25AE-48AE-8904-65D270EEC4F0}" type="presParOf" srcId="{EB3D332B-2783-4ED6-8C91-E3FE09CFB8FF}" destId="{0CD4B9E2-D805-4802-AB77-2908B9622370}" srcOrd="1" destOrd="0" presId="urn:microsoft.com/office/officeart/2005/8/layout/hierarchy1"/>
    <dgm:cxn modelId="{1F03BA46-23FF-4B7B-A812-AD7F490815FB}" type="presParOf" srcId="{2043FC58-D116-441F-AE1E-51DFC2226424}" destId="{893E2A57-32C1-4A2D-A170-72C28DA32803}" srcOrd="1" destOrd="0" presId="urn:microsoft.com/office/officeart/2005/8/layout/hierarchy1"/>
    <dgm:cxn modelId="{E83343A9-A3B5-4974-AAAF-1FE15430AE2C}" type="presParOf" srcId="{8EA43225-AECE-4547-B598-7355BEB82ABB}" destId="{B0A73EDC-F4DC-479D-9DCE-D1269BFAEEBA}" srcOrd="2" destOrd="0" presId="urn:microsoft.com/office/officeart/2005/8/layout/hierarchy1"/>
    <dgm:cxn modelId="{2B5C142C-EB33-4CEE-9469-2CB8B26BB812}" type="presParOf" srcId="{8EA43225-AECE-4547-B598-7355BEB82ABB}" destId="{1BC2FD01-7558-41E6-B095-A8A579C4638F}" srcOrd="3" destOrd="0" presId="urn:microsoft.com/office/officeart/2005/8/layout/hierarchy1"/>
    <dgm:cxn modelId="{5A3CAF5C-53B7-4610-849F-A7DB1696B982}" type="presParOf" srcId="{1BC2FD01-7558-41E6-B095-A8A579C4638F}" destId="{82680BCF-354B-413F-AD55-90E788DD14F4}" srcOrd="0" destOrd="0" presId="urn:microsoft.com/office/officeart/2005/8/layout/hierarchy1"/>
    <dgm:cxn modelId="{1D4CFA58-B7B3-4725-8092-E53F5BC6A906}" type="presParOf" srcId="{82680BCF-354B-413F-AD55-90E788DD14F4}" destId="{2E6860C5-9269-403F-9368-68A0E72B83B2}" srcOrd="0" destOrd="0" presId="urn:microsoft.com/office/officeart/2005/8/layout/hierarchy1"/>
    <dgm:cxn modelId="{B4AA8CB5-CEB0-4D48-A9EA-B78C81A7F019}" type="presParOf" srcId="{82680BCF-354B-413F-AD55-90E788DD14F4}" destId="{EE88CD6A-A261-410D-9882-5FCB7C11FCEE}" srcOrd="1" destOrd="0" presId="urn:microsoft.com/office/officeart/2005/8/layout/hierarchy1"/>
    <dgm:cxn modelId="{38CB5CCE-A956-475C-B546-55BA46E35FBB}" type="presParOf" srcId="{1BC2FD01-7558-41E6-B095-A8A579C4638F}" destId="{6A7B17E6-5EE7-45AA-A0DF-23B6A8DAD386}" srcOrd="1" destOrd="0" presId="urn:microsoft.com/office/officeart/2005/8/layout/hierarchy1"/>
    <dgm:cxn modelId="{0ABBFDAF-387A-435B-A699-8887665CFF92}" type="presParOf" srcId="{5B15B84A-564C-4B80-82E4-64411DADB998}" destId="{264777E4-83C7-4654-BE18-55F1D8CE12FB}" srcOrd="2" destOrd="0" presId="urn:microsoft.com/office/officeart/2005/8/layout/hierarchy1"/>
    <dgm:cxn modelId="{C6767D3A-4C61-45F4-9A60-D50BD06ED00F}" type="presParOf" srcId="{5B15B84A-564C-4B80-82E4-64411DADB998}" destId="{E63C6EF7-EFDC-4B20-9F79-9CE538FB1DC5}" srcOrd="3" destOrd="0" presId="urn:microsoft.com/office/officeart/2005/8/layout/hierarchy1"/>
    <dgm:cxn modelId="{B22CC74C-D2AF-477E-8DC3-8D0BF71878CC}" type="presParOf" srcId="{E63C6EF7-EFDC-4B20-9F79-9CE538FB1DC5}" destId="{334851FD-7928-4698-B8D1-725A32270351}" srcOrd="0" destOrd="0" presId="urn:microsoft.com/office/officeart/2005/8/layout/hierarchy1"/>
    <dgm:cxn modelId="{110A6361-B08F-4C3B-89CA-0C9F682BF5C6}" type="presParOf" srcId="{334851FD-7928-4698-B8D1-725A32270351}" destId="{10C09F43-8751-4A57-B39F-5714BACA2AAF}" srcOrd="0" destOrd="0" presId="urn:microsoft.com/office/officeart/2005/8/layout/hierarchy1"/>
    <dgm:cxn modelId="{0BB6E6A7-63CA-4548-AA40-066F74106A9C}" type="presParOf" srcId="{334851FD-7928-4698-B8D1-725A32270351}" destId="{42F0EA06-4B18-4BB3-99D1-CCE1E06708E6}" srcOrd="1" destOrd="0" presId="urn:microsoft.com/office/officeart/2005/8/layout/hierarchy1"/>
    <dgm:cxn modelId="{FEB990FF-90D3-4B48-A803-8E1A923230BE}" type="presParOf" srcId="{E63C6EF7-EFDC-4B20-9F79-9CE538FB1DC5}" destId="{F61F7FC5-828C-4C75-B343-20A01C225923}" srcOrd="1" destOrd="0" presId="urn:microsoft.com/office/officeart/2005/8/layout/hierarchy1"/>
    <dgm:cxn modelId="{CA4CB86E-01B0-4DB5-97CF-61D11392F29A}" type="presParOf" srcId="{F61F7FC5-828C-4C75-B343-20A01C225923}" destId="{6CDA5B38-3B40-4176-8554-E5A8EE857FED}" srcOrd="0" destOrd="0" presId="urn:microsoft.com/office/officeart/2005/8/layout/hierarchy1"/>
    <dgm:cxn modelId="{859E779B-3C43-46DE-BCD8-20C792B1229E}" type="presParOf" srcId="{F61F7FC5-828C-4C75-B343-20A01C225923}" destId="{8F42E486-FEBF-404D-B042-65AE4C73B0A0}" srcOrd="1" destOrd="0" presId="urn:microsoft.com/office/officeart/2005/8/layout/hierarchy1"/>
    <dgm:cxn modelId="{8FDB14DA-25F5-4760-92B7-3F7D447FD2A4}" type="presParOf" srcId="{8F42E486-FEBF-404D-B042-65AE4C73B0A0}" destId="{590D044D-359A-45F2-A312-311E404F72A1}" srcOrd="0" destOrd="0" presId="urn:microsoft.com/office/officeart/2005/8/layout/hierarchy1"/>
    <dgm:cxn modelId="{E362A182-83C3-4A5A-9537-6EDF9005A107}" type="presParOf" srcId="{590D044D-359A-45F2-A312-311E404F72A1}" destId="{02A46D35-811E-4E78-AFD8-9E0E352784BA}" srcOrd="0" destOrd="0" presId="urn:microsoft.com/office/officeart/2005/8/layout/hierarchy1"/>
    <dgm:cxn modelId="{930DB53D-5211-43DA-AD23-700505BB8029}" type="presParOf" srcId="{590D044D-359A-45F2-A312-311E404F72A1}" destId="{372BE2C8-58F4-460F-A9C6-71C8629EAAFD}" srcOrd="1" destOrd="0" presId="urn:microsoft.com/office/officeart/2005/8/layout/hierarchy1"/>
    <dgm:cxn modelId="{41236C8A-DD45-471F-AE3C-1C68FA149B16}" type="presParOf" srcId="{8F42E486-FEBF-404D-B042-65AE4C73B0A0}" destId="{A2E028F7-8037-4D12-8F10-D0F3943C5E6D}" srcOrd="1" destOrd="0" presId="urn:microsoft.com/office/officeart/2005/8/layout/hierarchy1"/>
    <dgm:cxn modelId="{0EEBE775-4FE5-4620-9B96-DC17C0107F36}" type="presParOf" srcId="{A2E028F7-8037-4D12-8F10-D0F3943C5E6D}" destId="{6E73F18C-0131-42A5-AE4C-4A53BAC9804D}" srcOrd="0" destOrd="0" presId="urn:microsoft.com/office/officeart/2005/8/layout/hierarchy1"/>
    <dgm:cxn modelId="{49505996-76D4-4F9D-B14B-FCC7142BF2E7}" type="presParOf" srcId="{A2E028F7-8037-4D12-8F10-D0F3943C5E6D}" destId="{2BC400C7-A4E7-432A-90AB-8C8881DAB991}" srcOrd="1" destOrd="0" presId="urn:microsoft.com/office/officeart/2005/8/layout/hierarchy1"/>
    <dgm:cxn modelId="{1371666A-AA7B-4909-9B5E-E32D60D96899}" type="presParOf" srcId="{2BC400C7-A4E7-432A-90AB-8C8881DAB991}" destId="{C6A6AB91-F84D-4338-B648-E8F7AF79A292}" srcOrd="0" destOrd="0" presId="urn:microsoft.com/office/officeart/2005/8/layout/hierarchy1"/>
    <dgm:cxn modelId="{955E7528-5E21-4744-9298-D8BC78A82636}" type="presParOf" srcId="{C6A6AB91-F84D-4338-B648-E8F7AF79A292}" destId="{C926D736-9A86-4F28-915F-0EC5E189E422}" srcOrd="0" destOrd="0" presId="urn:microsoft.com/office/officeart/2005/8/layout/hierarchy1"/>
    <dgm:cxn modelId="{AE70AAE4-ADEB-4ACB-8947-F4E6BE588FCC}" type="presParOf" srcId="{C6A6AB91-F84D-4338-B648-E8F7AF79A292}" destId="{4CE5C886-75FA-4FFD-82B4-18F3F50C1AEA}" srcOrd="1" destOrd="0" presId="urn:microsoft.com/office/officeart/2005/8/layout/hierarchy1"/>
    <dgm:cxn modelId="{6EF3B093-D7E5-49AC-A704-99C93C917C07}" type="presParOf" srcId="{2BC400C7-A4E7-432A-90AB-8C8881DAB991}" destId="{29E7DBE4-3712-43C2-8968-56C9C823BE62}" srcOrd="1" destOrd="0" presId="urn:microsoft.com/office/officeart/2005/8/layout/hierarchy1"/>
    <dgm:cxn modelId="{5AE0699B-588C-4D27-B8E9-FE39AF5D3902}" type="presParOf" srcId="{A2E028F7-8037-4D12-8F10-D0F3943C5E6D}" destId="{4539A81B-2F0E-4D6C-8474-B09F417D713A}" srcOrd="2" destOrd="0" presId="urn:microsoft.com/office/officeart/2005/8/layout/hierarchy1"/>
    <dgm:cxn modelId="{C10089DF-D951-444C-B575-AD4F06152EFA}" type="presParOf" srcId="{A2E028F7-8037-4D12-8F10-D0F3943C5E6D}" destId="{BE5915AF-63E9-48BC-8AA7-708B80FA41A9}" srcOrd="3" destOrd="0" presId="urn:microsoft.com/office/officeart/2005/8/layout/hierarchy1"/>
    <dgm:cxn modelId="{EB33D5CA-7150-4B1E-B029-9A52D5D352B2}" type="presParOf" srcId="{BE5915AF-63E9-48BC-8AA7-708B80FA41A9}" destId="{90C5EED9-E65D-4F02-A6C8-F7B5AB17EF1C}" srcOrd="0" destOrd="0" presId="urn:microsoft.com/office/officeart/2005/8/layout/hierarchy1"/>
    <dgm:cxn modelId="{744212D9-DDF0-4CDD-AFAF-69C1FDEC2684}" type="presParOf" srcId="{90C5EED9-E65D-4F02-A6C8-F7B5AB17EF1C}" destId="{28C9A901-31C0-4B51-B001-B6B37A0755B9}" srcOrd="0" destOrd="0" presId="urn:microsoft.com/office/officeart/2005/8/layout/hierarchy1"/>
    <dgm:cxn modelId="{CC5FCE2E-068B-48F2-99BB-179266B39473}" type="presParOf" srcId="{90C5EED9-E65D-4F02-A6C8-F7B5AB17EF1C}" destId="{63FFFD77-5A0D-44AE-BF11-63B172AF1E0C}" srcOrd="1" destOrd="0" presId="urn:microsoft.com/office/officeart/2005/8/layout/hierarchy1"/>
    <dgm:cxn modelId="{DF2075CF-1DB9-4F0B-BD47-7C66B808C4BC}" type="presParOf" srcId="{BE5915AF-63E9-48BC-8AA7-708B80FA41A9}" destId="{8312263D-F606-46C7-ADA9-AF6E96B93A87}" srcOrd="1" destOrd="0" presId="urn:microsoft.com/office/officeart/2005/8/layout/hierarchy1"/>
    <dgm:cxn modelId="{E24F3B5B-F2E9-4CB9-BFBE-CF505C4CC1B1}" type="presParOf" srcId="{F61F7FC5-828C-4C75-B343-20A01C225923}" destId="{12E05AA5-2DAC-40C8-B606-F383BEF06B87}" srcOrd="2" destOrd="0" presId="urn:microsoft.com/office/officeart/2005/8/layout/hierarchy1"/>
    <dgm:cxn modelId="{146CFBC3-4121-4C0B-9DA3-D2CE1B655817}" type="presParOf" srcId="{F61F7FC5-828C-4C75-B343-20A01C225923}" destId="{EEA8C5BB-6724-4D88-93B0-E9524E39A849}" srcOrd="3" destOrd="0" presId="urn:microsoft.com/office/officeart/2005/8/layout/hierarchy1"/>
    <dgm:cxn modelId="{969FF02B-FB0E-4060-A9EA-C3604407927B}" type="presParOf" srcId="{EEA8C5BB-6724-4D88-93B0-E9524E39A849}" destId="{8DDBE820-0EB3-4217-AC64-879F6D9897AB}" srcOrd="0" destOrd="0" presId="urn:microsoft.com/office/officeart/2005/8/layout/hierarchy1"/>
    <dgm:cxn modelId="{92F6D4AB-99B8-4BA2-A42C-603C6CC5C992}" type="presParOf" srcId="{8DDBE820-0EB3-4217-AC64-879F6D9897AB}" destId="{0E4A2170-54DA-4859-A0C3-12E663C62249}" srcOrd="0" destOrd="0" presId="urn:microsoft.com/office/officeart/2005/8/layout/hierarchy1"/>
    <dgm:cxn modelId="{DF1CD221-A810-4223-A17B-EA0EC113BF85}" type="presParOf" srcId="{8DDBE820-0EB3-4217-AC64-879F6D9897AB}" destId="{4E31EA1E-D07A-49D7-BB08-72579E3AD9B5}" srcOrd="1" destOrd="0" presId="urn:microsoft.com/office/officeart/2005/8/layout/hierarchy1"/>
    <dgm:cxn modelId="{6AD2097F-989F-46A7-B2D0-129F619DA20A}" type="presParOf" srcId="{EEA8C5BB-6724-4D88-93B0-E9524E39A849}" destId="{3A903164-190D-41AE-8481-3C716DE379C5}" srcOrd="1" destOrd="0" presId="urn:microsoft.com/office/officeart/2005/8/layout/hierarchy1"/>
    <dgm:cxn modelId="{8B36BAC1-B5C4-4417-91C8-4DDF180E4687}" type="presParOf" srcId="{3A903164-190D-41AE-8481-3C716DE379C5}" destId="{CCC56069-EBC0-4363-BF8C-37E2124D27F8}" srcOrd="0" destOrd="0" presId="urn:microsoft.com/office/officeart/2005/8/layout/hierarchy1"/>
    <dgm:cxn modelId="{BBE4C21C-D2BB-419F-93CC-509DB60FB181}" type="presParOf" srcId="{3A903164-190D-41AE-8481-3C716DE379C5}" destId="{062A691B-C5FF-4797-848C-D58248647E77}" srcOrd="1" destOrd="0" presId="urn:microsoft.com/office/officeart/2005/8/layout/hierarchy1"/>
    <dgm:cxn modelId="{7F34552C-96DE-4094-807D-0C193C4A7DA0}" type="presParOf" srcId="{062A691B-C5FF-4797-848C-D58248647E77}" destId="{41CCD88D-DB87-42C9-8322-1122FBC331F3}" srcOrd="0" destOrd="0" presId="urn:microsoft.com/office/officeart/2005/8/layout/hierarchy1"/>
    <dgm:cxn modelId="{FB2699DC-17AB-447A-B011-4C017082D2F4}" type="presParOf" srcId="{41CCD88D-DB87-42C9-8322-1122FBC331F3}" destId="{2D8AAC62-3B2B-4B1D-9FC8-AB763354FCAD}" srcOrd="0" destOrd="0" presId="urn:microsoft.com/office/officeart/2005/8/layout/hierarchy1"/>
    <dgm:cxn modelId="{F8DFA06D-B9D0-4F57-8680-C28F12B9FECF}" type="presParOf" srcId="{41CCD88D-DB87-42C9-8322-1122FBC331F3}" destId="{BF081213-A506-48C2-A272-D1E93C1D8026}" srcOrd="1" destOrd="0" presId="urn:microsoft.com/office/officeart/2005/8/layout/hierarchy1"/>
    <dgm:cxn modelId="{ED7719D3-1910-4ECF-B1FC-DD79DA0AD1AC}" type="presParOf" srcId="{062A691B-C5FF-4797-848C-D58248647E77}" destId="{8BAE88C8-6D8F-4D32-BC53-C7E37E483ABE}" srcOrd="1" destOrd="0" presId="urn:microsoft.com/office/officeart/2005/8/layout/hierarchy1"/>
    <dgm:cxn modelId="{85ACFD4B-0672-4DEC-9D7D-4DD7CC539D82}" type="presParOf" srcId="{3A903164-190D-41AE-8481-3C716DE379C5}" destId="{41533006-BA73-4EDB-BCF4-1E009609B7C7}" srcOrd="2" destOrd="0" presId="urn:microsoft.com/office/officeart/2005/8/layout/hierarchy1"/>
    <dgm:cxn modelId="{D0D42067-41A7-419C-ACDD-9D7ECC40E544}" type="presParOf" srcId="{3A903164-190D-41AE-8481-3C716DE379C5}" destId="{84F99CB1-426B-4DB6-B543-9E967D8A715F}" srcOrd="3" destOrd="0" presId="urn:microsoft.com/office/officeart/2005/8/layout/hierarchy1"/>
    <dgm:cxn modelId="{DE91857F-1649-4DF2-A665-2EC622E60F46}" type="presParOf" srcId="{84F99CB1-426B-4DB6-B543-9E967D8A715F}" destId="{134E53A4-C0F7-4EB1-9108-15BEBF3BF3B4}" srcOrd="0" destOrd="0" presId="urn:microsoft.com/office/officeart/2005/8/layout/hierarchy1"/>
    <dgm:cxn modelId="{AC38BF6F-1B12-41B8-B3C5-66D2C1469771}" type="presParOf" srcId="{134E53A4-C0F7-4EB1-9108-15BEBF3BF3B4}" destId="{306649D4-7C53-49C3-8936-936E999BD6F9}" srcOrd="0" destOrd="0" presId="urn:microsoft.com/office/officeart/2005/8/layout/hierarchy1"/>
    <dgm:cxn modelId="{68757DD0-7190-44C4-BFDC-1DBEABD69CB3}" type="presParOf" srcId="{134E53A4-C0F7-4EB1-9108-15BEBF3BF3B4}" destId="{9435B915-2C06-4371-966B-2CB3EE9EC877}" srcOrd="1" destOrd="0" presId="urn:microsoft.com/office/officeart/2005/8/layout/hierarchy1"/>
    <dgm:cxn modelId="{280CB76C-D796-4CA5-83D1-C6BEE1F5E1C2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CE893B65-E7B6-4870-B996-013363AE6B81}" type="presOf" srcId="{68870446-C6F4-468C-8DC7-8224FA71B959}" destId="{6E9EEC93-44BE-4EB9-BA0B-0AE73CD1A941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7AC43208-58EE-4062-A128-AF385B448208}" type="presOf" srcId="{28F50ADF-1529-4EDA-BF03-76BD9CE40284}" destId="{B0A73EDC-F4DC-479D-9DCE-D1269BFAEEBA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9FB72B68-1409-4C54-A003-7B6E899643F1}" type="presOf" srcId="{D68AD263-D583-49F6-AAEB-7313B6C1A714}" destId="{1ED2776C-E897-4E2B-AA21-20701F00263F}" srcOrd="0" destOrd="0" presId="urn:microsoft.com/office/officeart/2005/8/layout/hierarchy1"/>
    <dgm:cxn modelId="{0CCF29BB-F13C-4993-9848-A1C806C67A78}" type="presOf" srcId="{3C1F7614-9325-44C8-AB82-69245C46E13A}" destId="{E82AB148-797E-4CF9-9664-3A9CE27604B8}" srcOrd="0" destOrd="0" presId="urn:microsoft.com/office/officeart/2005/8/layout/hierarchy1"/>
    <dgm:cxn modelId="{4FD0A451-1346-483E-98F6-5F4F8782A0E7}" type="presOf" srcId="{B936DBB1-CA68-44BA-9E28-480F4A22C530}" destId="{D476895C-88C6-497B-A031-5909FF15ED13}" srcOrd="0" destOrd="0" presId="urn:microsoft.com/office/officeart/2005/8/layout/hierarchy1"/>
    <dgm:cxn modelId="{97E740F9-1C6E-4CF4-AF4F-81DC4B5AB0A8}" type="presOf" srcId="{8BE71B52-E9EF-470B-9F4E-9FE817960353}" destId="{9A9D497C-6874-48D5-8FDE-59C3762B9CB6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66FF854E-EFFB-41E8-B58E-5DD447582F07}" type="presOf" srcId="{7BE347B4-128C-4B0C-9BFA-1BAC5DAFEDB5}" destId="{F25038ED-0744-47FC-8007-1D4C61B45319}" srcOrd="0" destOrd="0" presId="urn:microsoft.com/office/officeart/2005/8/layout/hierarchy1"/>
    <dgm:cxn modelId="{279C4754-ADDD-4C08-9D38-091048679224}" type="presOf" srcId="{9D63E110-24B4-4E24-AD5A-3135B452F174}" destId="{63FFFD77-5A0D-44AE-BF11-63B172AF1E0C}" srcOrd="0" destOrd="0" presId="urn:microsoft.com/office/officeart/2005/8/layout/hierarchy1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8B555730-55B7-4AAF-A9E2-631535727053}" type="presOf" srcId="{A14E0BCB-0255-45C9-AEF5-161F04F7B233}" destId="{B6B8353B-8932-4648-A54D-F317D1BE85EA}" srcOrd="0" destOrd="0" presId="urn:microsoft.com/office/officeart/2005/8/layout/hierarchy1"/>
    <dgm:cxn modelId="{FAE41334-B53C-4EDE-881A-BC7BD90B39B8}" type="presOf" srcId="{15958A80-C87B-4295-935B-D5441386AB2A}" destId="{264777E4-83C7-4654-BE18-55F1D8CE12FB}" srcOrd="0" destOrd="0" presId="urn:microsoft.com/office/officeart/2005/8/layout/hierarchy1"/>
    <dgm:cxn modelId="{AEF58A0D-32E7-4793-9948-DFD87E473A07}" type="presOf" srcId="{ACC145D8-1F74-4AA6-92B4-6688B8F0A98B}" destId="{63660872-4339-421E-A76A-39D5BBB7467B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F2328720-615F-4FA6-99E4-133FC9D04B7A}" type="presOf" srcId="{E65FB1DD-77BD-4199-B117-E86CCAA77982}" destId="{41533006-BA73-4EDB-BCF4-1E009609B7C7}" srcOrd="0" destOrd="0" presId="urn:microsoft.com/office/officeart/2005/8/layout/hierarchy1"/>
    <dgm:cxn modelId="{26F85D4E-6EB1-4924-9899-388A637E2B94}" type="presOf" srcId="{3CDD46B3-F591-4219-92B9-1775CE54E2AF}" destId="{EE88CD6A-A261-410D-9882-5FCB7C11FCEE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4C99525E-ABC4-47AC-97B4-8C2E376EBA65}" type="presOf" srcId="{AAE22EAD-7759-4D38-8CE6-CFB49A12BBD4}" destId="{10A8360B-9A44-4A59-BA75-DDF7D4B1B2B7}" srcOrd="0" destOrd="0" presId="urn:microsoft.com/office/officeart/2005/8/layout/hierarchy1"/>
    <dgm:cxn modelId="{A066116B-9615-4A45-9F5C-DFC34997B8C5}" type="presOf" srcId="{B25CE644-DEB3-48D4-BAAA-8929DD1D38A0}" destId="{4CE5C886-75FA-4FFD-82B4-18F3F50C1AEA}" srcOrd="0" destOrd="0" presId="urn:microsoft.com/office/officeart/2005/8/layout/hierarchy1"/>
    <dgm:cxn modelId="{33E15E17-EB56-4955-A61C-592D4E7B66E7}" type="presOf" srcId="{00144D75-A70F-4FAB-8608-1BDB12410025}" destId="{35F65ED0-54DD-4976-8DD4-C64A490BF148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A11121D1-B082-485D-B557-A9607F980056}" type="presOf" srcId="{93BD013D-9260-436C-828D-53D9CC5EC8E5}" destId="{A5B54865-23C9-4CFC-8528-ED1C88828BD7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76CA3C99-D0AE-463D-9388-1DC25CFD3CAD}" type="presOf" srcId="{108E652A-3DE6-4F26-AB83-1869A2D1B395}" destId="{9435B915-2C06-4371-966B-2CB3EE9EC877}" srcOrd="0" destOrd="0" presId="urn:microsoft.com/office/officeart/2005/8/layout/hierarchy1"/>
    <dgm:cxn modelId="{5773FA1E-6873-4141-BDD2-6E8990ADE280}" type="presOf" srcId="{A6A58ED5-CAFF-4A4E-99D7-A9A94E72AAAE}" destId="{12E05AA5-2DAC-40C8-B606-F383BEF06B87}" srcOrd="0" destOrd="0" presId="urn:microsoft.com/office/officeart/2005/8/layout/hierarchy1"/>
    <dgm:cxn modelId="{C87847DD-86CD-46BE-BB8E-928B8CB8C1A1}" type="presOf" srcId="{D3E56642-83A5-4A51-9EDB-40ED8C744AEF}" destId="{EB0965C9-B7BF-47A2-9E9A-A3ED188AE0F6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245D32F3-785A-441D-B2EC-9D0F9D5B7F8F}" type="presOf" srcId="{F0B133F6-B8F1-4791-865B-1DCDCF8A2ECD}" destId="{4539A81B-2F0E-4D6C-8474-B09F417D713A}" srcOrd="0" destOrd="0" presId="urn:microsoft.com/office/officeart/2005/8/layout/hierarchy1"/>
    <dgm:cxn modelId="{D4D7B222-3D9B-4DFF-BDBE-9745F4B55B85}" type="presOf" srcId="{25408D9B-C3C9-4E01-941D-CA3FF169ECB3}" destId="{0CD4B9E2-D805-4802-AB77-2908B9622370}" srcOrd="0" destOrd="0" presId="urn:microsoft.com/office/officeart/2005/8/layout/hierarchy1"/>
    <dgm:cxn modelId="{2559DC11-155E-4BB0-83B3-D1DF4AF1628A}" type="presOf" srcId="{7F3B583C-8180-43E2-8299-9C2B2CEF512D}" destId="{BF081213-A506-48C2-A272-D1E93C1D8026}" srcOrd="0" destOrd="0" presId="urn:microsoft.com/office/officeart/2005/8/layout/hierarchy1"/>
    <dgm:cxn modelId="{B4409881-F6F8-4D51-8D26-770C0AC6A626}" type="presOf" srcId="{75B2B2D0-714D-4C8F-9A3D-CCA41045BFA5}" destId="{6E73F18C-0131-42A5-AE4C-4A53BAC9804D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C968FA07-C654-4FBE-9DD2-BB5EB73E998A}" type="presOf" srcId="{9CB560DA-DF2C-4E63-B0FE-34A4E0712466}" destId="{99A9A0C5-FF0E-4AD5-9ACA-6D5D63ECB501}" srcOrd="0" destOrd="0" presId="urn:microsoft.com/office/officeart/2005/8/layout/hierarchy1"/>
    <dgm:cxn modelId="{2254F891-6070-4A8D-BA9A-18876CE41953}" type="presOf" srcId="{727F6E3E-C929-4793-902F-B3DFA4641EAB}" destId="{CCC56069-EBC0-4363-BF8C-37E2124D27F8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6A546AF2-2F7B-4B25-9F00-0557966F58E1}" type="presOf" srcId="{36053F2B-9FDB-49A4-9D7A-3776B13DB2EB}" destId="{42F0EA06-4B18-4BB3-99D1-CCE1E06708E6}" srcOrd="0" destOrd="0" presId="urn:microsoft.com/office/officeart/2005/8/layout/hierarchy1"/>
    <dgm:cxn modelId="{BED9AA4F-59FF-4C5E-9F8E-D292634995BB}" type="presOf" srcId="{E2E8278B-215B-4F0F-B86F-3D3BB1E3C0DF}" destId="{372BE2C8-58F4-460F-A9C6-71C8629EAAFD}" srcOrd="0" destOrd="0" presId="urn:microsoft.com/office/officeart/2005/8/layout/hierarchy1"/>
    <dgm:cxn modelId="{95E18A6B-CFC7-4FF1-87D4-CFCA1348C1A3}" type="presOf" srcId="{7EE4120F-A673-4A4F-B858-FB25291641EA}" destId="{6CDA5B38-3B40-4176-8554-E5A8EE857FED}" srcOrd="0" destOrd="0" presId="urn:microsoft.com/office/officeart/2005/8/layout/hierarchy1"/>
    <dgm:cxn modelId="{759300C3-5638-4E37-A4F1-A92504734D8C}" type="presOf" srcId="{0447CDC2-4C27-446B-8E9D-5AE93DA6638A}" destId="{4E31EA1E-D07A-49D7-BB08-72579E3AD9B5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42C24533-B39F-4D50-9638-80E8AEC961BC}" type="presParOf" srcId="{9A9D497C-6874-48D5-8FDE-59C3762B9CB6}" destId="{EB166BBC-DAB4-4FAD-93F1-0C48365B9D9B}" srcOrd="0" destOrd="0" presId="urn:microsoft.com/office/officeart/2005/8/layout/hierarchy1"/>
    <dgm:cxn modelId="{A91C3564-55E7-490E-B389-BF535E4B888A}" type="presParOf" srcId="{EB166BBC-DAB4-4FAD-93F1-0C48365B9D9B}" destId="{588D667E-7026-471F-BBAA-996BE0646072}" srcOrd="0" destOrd="0" presId="urn:microsoft.com/office/officeart/2005/8/layout/hierarchy1"/>
    <dgm:cxn modelId="{64BCEFDA-38E4-4094-8CD7-125B0CE930A5}" type="presParOf" srcId="{588D667E-7026-471F-BBAA-996BE0646072}" destId="{B06906FC-FD4E-4905-89B7-A9B1861B87DF}" srcOrd="0" destOrd="0" presId="urn:microsoft.com/office/officeart/2005/8/layout/hierarchy1"/>
    <dgm:cxn modelId="{E489E2F0-CF7C-42E4-A1E1-774A23354725}" type="presParOf" srcId="{588D667E-7026-471F-BBAA-996BE0646072}" destId="{EB0965C9-B7BF-47A2-9E9A-A3ED188AE0F6}" srcOrd="1" destOrd="0" presId="urn:microsoft.com/office/officeart/2005/8/layout/hierarchy1"/>
    <dgm:cxn modelId="{D703A676-90D5-4E8F-A061-CA09950B4987}" type="presParOf" srcId="{EB166BBC-DAB4-4FAD-93F1-0C48365B9D9B}" destId="{5B15B84A-564C-4B80-82E4-64411DADB998}" srcOrd="1" destOrd="0" presId="urn:microsoft.com/office/officeart/2005/8/layout/hierarchy1"/>
    <dgm:cxn modelId="{86A9056F-848B-4025-AEAB-4737110A8C87}" type="presParOf" srcId="{5B15B84A-564C-4B80-82E4-64411DADB998}" destId="{63660872-4339-421E-A76A-39D5BBB7467B}" srcOrd="0" destOrd="0" presId="urn:microsoft.com/office/officeart/2005/8/layout/hierarchy1"/>
    <dgm:cxn modelId="{3990B4FB-9588-4A86-BFE0-C53A3606AB32}" type="presParOf" srcId="{5B15B84A-564C-4B80-82E4-64411DADB998}" destId="{43779612-8393-4687-9734-9C7D2EDFC686}" srcOrd="1" destOrd="0" presId="urn:microsoft.com/office/officeart/2005/8/layout/hierarchy1"/>
    <dgm:cxn modelId="{53621A17-D10C-4F3B-881D-93378554DB3B}" type="presParOf" srcId="{43779612-8393-4687-9734-9C7D2EDFC686}" destId="{F4002264-AA11-4825-8E6A-1EDB8A94B567}" srcOrd="0" destOrd="0" presId="urn:microsoft.com/office/officeart/2005/8/layout/hierarchy1"/>
    <dgm:cxn modelId="{03416981-2BCF-43A0-823B-9932EF570A76}" type="presParOf" srcId="{F4002264-AA11-4825-8E6A-1EDB8A94B567}" destId="{953E3338-2E09-4E17-9741-48135F402AD0}" srcOrd="0" destOrd="0" presId="urn:microsoft.com/office/officeart/2005/8/layout/hierarchy1"/>
    <dgm:cxn modelId="{0C469157-69D3-420A-AA14-1CF5CFA5BD4A}" type="presParOf" srcId="{F4002264-AA11-4825-8E6A-1EDB8A94B567}" destId="{A5B54865-23C9-4CFC-8528-ED1C88828BD7}" srcOrd="1" destOrd="0" presId="urn:microsoft.com/office/officeart/2005/8/layout/hierarchy1"/>
    <dgm:cxn modelId="{AE704ADB-D3BA-4B5D-BCDD-0A89E81A21EA}" type="presParOf" srcId="{43779612-8393-4687-9734-9C7D2EDFC686}" destId="{2838CCCF-5E5A-49DD-A0DF-2AB7CD44EAF4}" srcOrd="1" destOrd="0" presId="urn:microsoft.com/office/officeart/2005/8/layout/hierarchy1"/>
    <dgm:cxn modelId="{B1B6F00C-7331-461D-9A51-6C1B0F8A67B1}" type="presParOf" srcId="{2838CCCF-5E5A-49DD-A0DF-2AB7CD44EAF4}" destId="{6E9EEC93-44BE-4EB9-BA0B-0AE73CD1A941}" srcOrd="0" destOrd="0" presId="urn:microsoft.com/office/officeart/2005/8/layout/hierarchy1"/>
    <dgm:cxn modelId="{21F14283-AB3D-419C-A44B-D2925D08FE0D}" type="presParOf" srcId="{2838CCCF-5E5A-49DD-A0DF-2AB7CD44EAF4}" destId="{75B8D73A-89AA-479F-825E-6AF854002943}" srcOrd="1" destOrd="0" presId="urn:microsoft.com/office/officeart/2005/8/layout/hierarchy1"/>
    <dgm:cxn modelId="{B9E09E4C-9AD5-4348-BA28-1699740079BB}" type="presParOf" srcId="{75B8D73A-89AA-479F-825E-6AF854002943}" destId="{86E7F458-08BB-4B50-978F-C6126AA0FD0C}" srcOrd="0" destOrd="0" presId="urn:microsoft.com/office/officeart/2005/8/layout/hierarchy1"/>
    <dgm:cxn modelId="{06EAAB10-FDB6-438D-864B-6DCC42ACA315}" type="presParOf" srcId="{86E7F458-08BB-4B50-978F-C6126AA0FD0C}" destId="{593F1033-3DE4-481E-BFFF-209CC69ED8B1}" srcOrd="0" destOrd="0" presId="urn:microsoft.com/office/officeart/2005/8/layout/hierarchy1"/>
    <dgm:cxn modelId="{C2849D57-51CF-498D-BD07-9EA943253E8B}" type="presParOf" srcId="{86E7F458-08BB-4B50-978F-C6126AA0FD0C}" destId="{35F65ED0-54DD-4976-8DD4-C64A490BF148}" srcOrd="1" destOrd="0" presId="urn:microsoft.com/office/officeart/2005/8/layout/hierarchy1"/>
    <dgm:cxn modelId="{0C585156-DB95-4EE9-B51E-E31A2CABA42C}" type="presParOf" srcId="{75B8D73A-89AA-479F-825E-6AF854002943}" destId="{17AE1ECB-EF0A-4B7A-8282-3924AC2527E1}" srcOrd="1" destOrd="0" presId="urn:microsoft.com/office/officeart/2005/8/layout/hierarchy1"/>
    <dgm:cxn modelId="{8DEF9BDA-DCB4-4C16-8F91-4CEA17BB9123}" type="presParOf" srcId="{17AE1ECB-EF0A-4B7A-8282-3924AC2527E1}" destId="{1ED2776C-E897-4E2B-AA21-20701F00263F}" srcOrd="0" destOrd="0" presId="urn:microsoft.com/office/officeart/2005/8/layout/hierarchy1"/>
    <dgm:cxn modelId="{070A8996-4839-41E8-A9B1-FAF41F5A226D}" type="presParOf" srcId="{17AE1ECB-EF0A-4B7A-8282-3924AC2527E1}" destId="{17E34690-F7A8-438E-BDAB-B08CF6A0E7F6}" srcOrd="1" destOrd="0" presId="urn:microsoft.com/office/officeart/2005/8/layout/hierarchy1"/>
    <dgm:cxn modelId="{1CC309EA-8F29-4AE2-9FD5-63351CFC785C}" type="presParOf" srcId="{17E34690-F7A8-438E-BDAB-B08CF6A0E7F6}" destId="{1B0D4907-89CA-420A-BC95-9E144DA9D940}" srcOrd="0" destOrd="0" presId="urn:microsoft.com/office/officeart/2005/8/layout/hierarchy1"/>
    <dgm:cxn modelId="{1FE8A4F0-A5FD-478F-A273-C009BE06DB67}" type="presParOf" srcId="{1B0D4907-89CA-420A-BC95-9E144DA9D940}" destId="{CF006496-80F5-4893-8B96-9D86371F0E18}" srcOrd="0" destOrd="0" presId="urn:microsoft.com/office/officeart/2005/8/layout/hierarchy1"/>
    <dgm:cxn modelId="{7C0CE8EB-1BEA-4846-9D94-430A51FC6266}" type="presParOf" srcId="{1B0D4907-89CA-420A-BC95-9E144DA9D940}" destId="{E82AB148-797E-4CF9-9664-3A9CE27604B8}" srcOrd="1" destOrd="0" presId="urn:microsoft.com/office/officeart/2005/8/layout/hierarchy1"/>
    <dgm:cxn modelId="{B3F811DB-908E-4765-820E-4187BEE4D9E6}" type="presParOf" srcId="{17E34690-F7A8-438E-BDAB-B08CF6A0E7F6}" destId="{B2EEFEE5-AC15-4A0A-B874-8F3B643FD696}" srcOrd="1" destOrd="0" presId="urn:microsoft.com/office/officeart/2005/8/layout/hierarchy1"/>
    <dgm:cxn modelId="{F25D9AD0-715B-4851-AB4B-C6732413E005}" type="presParOf" srcId="{17AE1ECB-EF0A-4B7A-8282-3924AC2527E1}" destId="{D476895C-88C6-497B-A031-5909FF15ED13}" srcOrd="2" destOrd="0" presId="urn:microsoft.com/office/officeart/2005/8/layout/hierarchy1"/>
    <dgm:cxn modelId="{EDEC26A2-D8EB-447F-B77F-E3761539EEFA}" type="presParOf" srcId="{17AE1ECB-EF0A-4B7A-8282-3924AC2527E1}" destId="{7A995093-358C-405C-A60A-4807F96328E0}" srcOrd="3" destOrd="0" presId="urn:microsoft.com/office/officeart/2005/8/layout/hierarchy1"/>
    <dgm:cxn modelId="{2AD87F55-7584-4857-BC63-4FDF29AB658D}" type="presParOf" srcId="{7A995093-358C-405C-A60A-4807F96328E0}" destId="{F73A7E89-FBAF-4B8C-B535-4A64D7652E1B}" srcOrd="0" destOrd="0" presId="urn:microsoft.com/office/officeart/2005/8/layout/hierarchy1"/>
    <dgm:cxn modelId="{B87F67EB-9839-403E-9322-2ABD9B420BEB}" type="presParOf" srcId="{F73A7E89-FBAF-4B8C-B535-4A64D7652E1B}" destId="{C550AF9B-ACA0-47E6-96DC-DF9A292EEEB2}" srcOrd="0" destOrd="0" presId="urn:microsoft.com/office/officeart/2005/8/layout/hierarchy1"/>
    <dgm:cxn modelId="{5814A1F6-8FC0-4651-954C-C78322AF6361}" type="presParOf" srcId="{F73A7E89-FBAF-4B8C-B535-4A64D7652E1B}" destId="{F25038ED-0744-47FC-8007-1D4C61B45319}" srcOrd="1" destOrd="0" presId="urn:microsoft.com/office/officeart/2005/8/layout/hierarchy1"/>
    <dgm:cxn modelId="{8328520C-9C76-418C-B753-09D90FF41005}" type="presParOf" srcId="{7A995093-358C-405C-A60A-4807F96328E0}" destId="{E2362B20-7185-4479-81C8-EF8726FE2417}" srcOrd="1" destOrd="0" presId="urn:microsoft.com/office/officeart/2005/8/layout/hierarchy1"/>
    <dgm:cxn modelId="{EF95D534-1B6E-4E58-A230-9C1048690174}" type="presParOf" srcId="{2838CCCF-5E5A-49DD-A0DF-2AB7CD44EAF4}" destId="{10A8360B-9A44-4A59-BA75-DDF7D4B1B2B7}" srcOrd="2" destOrd="0" presId="urn:microsoft.com/office/officeart/2005/8/layout/hierarchy1"/>
    <dgm:cxn modelId="{3641ED6B-D02F-44C7-8FBB-82C3F7E5C398}" type="presParOf" srcId="{2838CCCF-5E5A-49DD-A0DF-2AB7CD44EAF4}" destId="{DFA9C0B7-131E-42BE-9ED8-83AC8B8C197C}" srcOrd="3" destOrd="0" presId="urn:microsoft.com/office/officeart/2005/8/layout/hierarchy1"/>
    <dgm:cxn modelId="{E8194927-698C-4AF9-87CD-33EEE2AB68B3}" type="presParOf" srcId="{DFA9C0B7-131E-42BE-9ED8-83AC8B8C197C}" destId="{863EDE4D-784F-4AEC-891F-8F080DCA419B}" srcOrd="0" destOrd="0" presId="urn:microsoft.com/office/officeart/2005/8/layout/hierarchy1"/>
    <dgm:cxn modelId="{BBA98501-8EAD-43EB-89F2-2F0E8075D62B}" type="presParOf" srcId="{863EDE4D-784F-4AEC-891F-8F080DCA419B}" destId="{1AA123EF-FA2C-425D-8813-311BD31F05CA}" srcOrd="0" destOrd="0" presId="urn:microsoft.com/office/officeart/2005/8/layout/hierarchy1"/>
    <dgm:cxn modelId="{2BC2C3A0-0750-4628-9C63-61B77A73369F}" type="presParOf" srcId="{863EDE4D-784F-4AEC-891F-8F080DCA419B}" destId="{99A9A0C5-FF0E-4AD5-9ACA-6D5D63ECB501}" srcOrd="1" destOrd="0" presId="urn:microsoft.com/office/officeart/2005/8/layout/hierarchy1"/>
    <dgm:cxn modelId="{3C612A3E-EB68-4BCB-AB4D-7E9645CFF021}" type="presParOf" srcId="{DFA9C0B7-131E-42BE-9ED8-83AC8B8C197C}" destId="{8EA43225-AECE-4547-B598-7355BEB82ABB}" srcOrd="1" destOrd="0" presId="urn:microsoft.com/office/officeart/2005/8/layout/hierarchy1"/>
    <dgm:cxn modelId="{88C75B90-506A-4714-B02D-A869B48347E9}" type="presParOf" srcId="{8EA43225-AECE-4547-B598-7355BEB82ABB}" destId="{B6B8353B-8932-4648-A54D-F317D1BE85EA}" srcOrd="0" destOrd="0" presId="urn:microsoft.com/office/officeart/2005/8/layout/hierarchy1"/>
    <dgm:cxn modelId="{5A9E8EEA-5C47-48B3-A3A4-4B2D673FE9F0}" type="presParOf" srcId="{8EA43225-AECE-4547-B598-7355BEB82ABB}" destId="{2043FC58-D116-441F-AE1E-51DFC2226424}" srcOrd="1" destOrd="0" presId="urn:microsoft.com/office/officeart/2005/8/layout/hierarchy1"/>
    <dgm:cxn modelId="{64A62E9E-D286-42E0-8F63-607E068860FC}" type="presParOf" srcId="{2043FC58-D116-441F-AE1E-51DFC2226424}" destId="{EB3D332B-2783-4ED6-8C91-E3FE09CFB8FF}" srcOrd="0" destOrd="0" presId="urn:microsoft.com/office/officeart/2005/8/layout/hierarchy1"/>
    <dgm:cxn modelId="{F16134D1-63BD-4E66-92E2-4C84ADAC8F29}" type="presParOf" srcId="{EB3D332B-2783-4ED6-8C91-E3FE09CFB8FF}" destId="{833DF4AF-EB4F-4C0C-A89E-B0434265F55D}" srcOrd="0" destOrd="0" presId="urn:microsoft.com/office/officeart/2005/8/layout/hierarchy1"/>
    <dgm:cxn modelId="{D9662128-829C-42C6-8DB8-090B7577B8F5}" type="presParOf" srcId="{EB3D332B-2783-4ED6-8C91-E3FE09CFB8FF}" destId="{0CD4B9E2-D805-4802-AB77-2908B9622370}" srcOrd="1" destOrd="0" presId="urn:microsoft.com/office/officeart/2005/8/layout/hierarchy1"/>
    <dgm:cxn modelId="{023861BD-FE8C-423C-BE25-193F1F22BC05}" type="presParOf" srcId="{2043FC58-D116-441F-AE1E-51DFC2226424}" destId="{893E2A57-32C1-4A2D-A170-72C28DA32803}" srcOrd="1" destOrd="0" presId="urn:microsoft.com/office/officeart/2005/8/layout/hierarchy1"/>
    <dgm:cxn modelId="{953FE194-3FDF-456A-820B-E0E5C62E3373}" type="presParOf" srcId="{8EA43225-AECE-4547-B598-7355BEB82ABB}" destId="{B0A73EDC-F4DC-479D-9DCE-D1269BFAEEBA}" srcOrd="2" destOrd="0" presId="urn:microsoft.com/office/officeart/2005/8/layout/hierarchy1"/>
    <dgm:cxn modelId="{7CA99069-042D-4856-8D42-BD0D6F4D6DC0}" type="presParOf" srcId="{8EA43225-AECE-4547-B598-7355BEB82ABB}" destId="{1BC2FD01-7558-41E6-B095-A8A579C4638F}" srcOrd="3" destOrd="0" presId="urn:microsoft.com/office/officeart/2005/8/layout/hierarchy1"/>
    <dgm:cxn modelId="{2E8C13A7-EA7F-4C0E-88C0-0B9D5A851101}" type="presParOf" srcId="{1BC2FD01-7558-41E6-B095-A8A579C4638F}" destId="{82680BCF-354B-413F-AD55-90E788DD14F4}" srcOrd="0" destOrd="0" presId="urn:microsoft.com/office/officeart/2005/8/layout/hierarchy1"/>
    <dgm:cxn modelId="{BDDA6809-E933-42D1-9230-C451BDC51C39}" type="presParOf" srcId="{82680BCF-354B-413F-AD55-90E788DD14F4}" destId="{2E6860C5-9269-403F-9368-68A0E72B83B2}" srcOrd="0" destOrd="0" presId="urn:microsoft.com/office/officeart/2005/8/layout/hierarchy1"/>
    <dgm:cxn modelId="{4918E353-9F27-40FE-B014-E4FB5AFF1273}" type="presParOf" srcId="{82680BCF-354B-413F-AD55-90E788DD14F4}" destId="{EE88CD6A-A261-410D-9882-5FCB7C11FCEE}" srcOrd="1" destOrd="0" presId="urn:microsoft.com/office/officeart/2005/8/layout/hierarchy1"/>
    <dgm:cxn modelId="{0F5E4695-4583-45C8-9274-FC759097A5DC}" type="presParOf" srcId="{1BC2FD01-7558-41E6-B095-A8A579C4638F}" destId="{6A7B17E6-5EE7-45AA-A0DF-23B6A8DAD386}" srcOrd="1" destOrd="0" presId="urn:microsoft.com/office/officeart/2005/8/layout/hierarchy1"/>
    <dgm:cxn modelId="{7D422C70-5F2A-4876-AD1D-CC3F5E11BB5C}" type="presParOf" srcId="{5B15B84A-564C-4B80-82E4-64411DADB998}" destId="{264777E4-83C7-4654-BE18-55F1D8CE12FB}" srcOrd="2" destOrd="0" presId="urn:microsoft.com/office/officeart/2005/8/layout/hierarchy1"/>
    <dgm:cxn modelId="{814E5D1E-BA20-484E-AE2C-DE8EDF5E68BB}" type="presParOf" srcId="{5B15B84A-564C-4B80-82E4-64411DADB998}" destId="{E63C6EF7-EFDC-4B20-9F79-9CE538FB1DC5}" srcOrd="3" destOrd="0" presId="urn:microsoft.com/office/officeart/2005/8/layout/hierarchy1"/>
    <dgm:cxn modelId="{C35ABAE4-B4B8-4860-AB6E-4779A1FB0852}" type="presParOf" srcId="{E63C6EF7-EFDC-4B20-9F79-9CE538FB1DC5}" destId="{334851FD-7928-4698-B8D1-725A32270351}" srcOrd="0" destOrd="0" presId="urn:microsoft.com/office/officeart/2005/8/layout/hierarchy1"/>
    <dgm:cxn modelId="{8684EC9C-5F46-4078-9913-DE7ED11ED35A}" type="presParOf" srcId="{334851FD-7928-4698-B8D1-725A32270351}" destId="{10C09F43-8751-4A57-B39F-5714BACA2AAF}" srcOrd="0" destOrd="0" presId="urn:microsoft.com/office/officeart/2005/8/layout/hierarchy1"/>
    <dgm:cxn modelId="{BF2E67AB-2C81-4C47-BF61-6B535A304F81}" type="presParOf" srcId="{334851FD-7928-4698-B8D1-725A32270351}" destId="{42F0EA06-4B18-4BB3-99D1-CCE1E06708E6}" srcOrd="1" destOrd="0" presId="urn:microsoft.com/office/officeart/2005/8/layout/hierarchy1"/>
    <dgm:cxn modelId="{98DB146E-E086-42F5-A43A-3A514C893406}" type="presParOf" srcId="{E63C6EF7-EFDC-4B20-9F79-9CE538FB1DC5}" destId="{F61F7FC5-828C-4C75-B343-20A01C225923}" srcOrd="1" destOrd="0" presId="urn:microsoft.com/office/officeart/2005/8/layout/hierarchy1"/>
    <dgm:cxn modelId="{5A764DBC-94DA-4420-9B77-F97F0D74779B}" type="presParOf" srcId="{F61F7FC5-828C-4C75-B343-20A01C225923}" destId="{6CDA5B38-3B40-4176-8554-E5A8EE857FED}" srcOrd="0" destOrd="0" presId="urn:microsoft.com/office/officeart/2005/8/layout/hierarchy1"/>
    <dgm:cxn modelId="{2536F646-249E-41EA-9F0D-380D1E7EC74F}" type="presParOf" srcId="{F61F7FC5-828C-4C75-B343-20A01C225923}" destId="{8F42E486-FEBF-404D-B042-65AE4C73B0A0}" srcOrd="1" destOrd="0" presId="urn:microsoft.com/office/officeart/2005/8/layout/hierarchy1"/>
    <dgm:cxn modelId="{77302368-B2C7-4C25-A509-22E72EC674AF}" type="presParOf" srcId="{8F42E486-FEBF-404D-B042-65AE4C73B0A0}" destId="{590D044D-359A-45F2-A312-311E404F72A1}" srcOrd="0" destOrd="0" presId="urn:microsoft.com/office/officeart/2005/8/layout/hierarchy1"/>
    <dgm:cxn modelId="{8E5C38B7-F0D2-4BB4-8BAB-689B99D04C5A}" type="presParOf" srcId="{590D044D-359A-45F2-A312-311E404F72A1}" destId="{02A46D35-811E-4E78-AFD8-9E0E352784BA}" srcOrd="0" destOrd="0" presId="urn:microsoft.com/office/officeart/2005/8/layout/hierarchy1"/>
    <dgm:cxn modelId="{29130AAD-5255-4A4D-851F-8D32A9C79652}" type="presParOf" srcId="{590D044D-359A-45F2-A312-311E404F72A1}" destId="{372BE2C8-58F4-460F-A9C6-71C8629EAAFD}" srcOrd="1" destOrd="0" presId="urn:microsoft.com/office/officeart/2005/8/layout/hierarchy1"/>
    <dgm:cxn modelId="{B1F406C2-8F9B-49C5-8324-ED4E4EABC708}" type="presParOf" srcId="{8F42E486-FEBF-404D-B042-65AE4C73B0A0}" destId="{A2E028F7-8037-4D12-8F10-D0F3943C5E6D}" srcOrd="1" destOrd="0" presId="urn:microsoft.com/office/officeart/2005/8/layout/hierarchy1"/>
    <dgm:cxn modelId="{7D2BED6C-1A7E-474B-8812-2B1E0C22A256}" type="presParOf" srcId="{A2E028F7-8037-4D12-8F10-D0F3943C5E6D}" destId="{6E73F18C-0131-42A5-AE4C-4A53BAC9804D}" srcOrd="0" destOrd="0" presId="urn:microsoft.com/office/officeart/2005/8/layout/hierarchy1"/>
    <dgm:cxn modelId="{D0267C57-5536-4290-9A1E-D35D1FCDC6FA}" type="presParOf" srcId="{A2E028F7-8037-4D12-8F10-D0F3943C5E6D}" destId="{2BC400C7-A4E7-432A-90AB-8C8881DAB991}" srcOrd="1" destOrd="0" presId="urn:microsoft.com/office/officeart/2005/8/layout/hierarchy1"/>
    <dgm:cxn modelId="{9CA6B80D-A304-4EE0-90D6-A1E9E50A13F1}" type="presParOf" srcId="{2BC400C7-A4E7-432A-90AB-8C8881DAB991}" destId="{C6A6AB91-F84D-4338-B648-E8F7AF79A292}" srcOrd="0" destOrd="0" presId="urn:microsoft.com/office/officeart/2005/8/layout/hierarchy1"/>
    <dgm:cxn modelId="{F37EAE5C-A531-4905-B305-8AB17551B97E}" type="presParOf" srcId="{C6A6AB91-F84D-4338-B648-E8F7AF79A292}" destId="{C926D736-9A86-4F28-915F-0EC5E189E422}" srcOrd="0" destOrd="0" presId="urn:microsoft.com/office/officeart/2005/8/layout/hierarchy1"/>
    <dgm:cxn modelId="{43117FB2-BAB1-4991-9826-1A75804CB903}" type="presParOf" srcId="{C6A6AB91-F84D-4338-B648-E8F7AF79A292}" destId="{4CE5C886-75FA-4FFD-82B4-18F3F50C1AEA}" srcOrd="1" destOrd="0" presId="urn:microsoft.com/office/officeart/2005/8/layout/hierarchy1"/>
    <dgm:cxn modelId="{1C052306-33FE-4D19-B7F3-48245CA2370D}" type="presParOf" srcId="{2BC400C7-A4E7-432A-90AB-8C8881DAB991}" destId="{29E7DBE4-3712-43C2-8968-56C9C823BE62}" srcOrd="1" destOrd="0" presId="urn:microsoft.com/office/officeart/2005/8/layout/hierarchy1"/>
    <dgm:cxn modelId="{42CA9EE7-4A74-499D-ADBA-4A117DE7CBD3}" type="presParOf" srcId="{A2E028F7-8037-4D12-8F10-D0F3943C5E6D}" destId="{4539A81B-2F0E-4D6C-8474-B09F417D713A}" srcOrd="2" destOrd="0" presId="urn:microsoft.com/office/officeart/2005/8/layout/hierarchy1"/>
    <dgm:cxn modelId="{F5E615D9-B9E3-4B95-93CB-9827026B10B4}" type="presParOf" srcId="{A2E028F7-8037-4D12-8F10-D0F3943C5E6D}" destId="{BE5915AF-63E9-48BC-8AA7-708B80FA41A9}" srcOrd="3" destOrd="0" presId="urn:microsoft.com/office/officeart/2005/8/layout/hierarchy1"/>
    <dgm:cxn modelId="{8FDF25A9-955E-4B2E-9194-BF9038009561}" type="presParOf" srcId="{BE5915AF-63E9-48BC-8AA7-708B80FA41A9}" destId="{90C5EED9-E65D-4F02-A6C8-F7B5AB17EF1C}" srcOrd="0" destOrd="0" presId="urn:microsoft.com/office/officeart/2005/8/layout/hierarchy1"/>
    <dgm:cxn modelId="{FF5C6125-5DE5-4405-B50F-E1D9CA2CFABF}" type="presParOf" srcId="{90C5EED9-E65D-4F02-A6C8-F7B5AB17EF1C}" destId="{28C9A901-31C0-4B51-B001-B6B37A0755B9}" srcOrd="0" destOrd="0" presId="urn:microsoft.com/office/officeart/2005/8/layout/hierarchy1"/>
    <dgm:cxn modelId="{AE6FC00B-CDEF-4B61-A1CD-DA319B16CDC1}" type="presParOf" srcId="{90C5EED9-E65D-4F02-A6C8-F7B5AB17EF1C}" destId="{63FFFD77-5A0D-44AE-BF11-63B172AF1E0C}" srcOrd="1" destOrd="0" presId="urn:microsoft.com/office/officeart/2005/8/layout/hierarchy1"/>
    <dgm:cxn modelId="{EBB8F434-B3B8-4B3D-A343-EE2AA75069E4}" type="presParOf" srcId="{BE5915AF-63E9-48BC-8AA7-708B80FA41A9}" destId="{8312263D-F606-46C7-ADA9-AF6E96B93A87}" srcOrd="1" destOrd="0" presId="urn:microsoft.com/office/officeart/2005/8/layout/hierarchy1"/>
    <dgm:cxn modelId="{067E57D7-387B-47C6-A0E3-D0EA5A2FED56}" type="presParOf" srcId="{F61F7FC5-828C-4C75-B343-20A01C225923}" destId="{12E05AA5-2DAC-40C8-B606-F383BEF06B87}" srcOrd="2" destOrd="0" presId="urn:microsoft.com/office/officeart/2005/8/layout/hierarchy1"/>
    <dgm:cxn modelId="{2726EAC8-2E76-459A-B71E-02DBE06BCBBB}" type="presParOf" srcId="{F61F7FC5-828C-4C75-B343-20A01C225923}" destId="{EEA8C5BB-6724-4D88-93B0-E9524E39A849}" srcOrd="3" destOrd="0" presId="urn:microsoft.com/office/officeart/2005/8/layout/hierarchy1"/>
    <dgm:cxn modelId="{8C95F723-0F82-4ABE-8C13-0448016844EE}" type="presParOf" srcId="{EEA8C5BB-6724-4D88-93B0-E9524E39A849}" destId="{8DDBE820-0EB3-4217-AC64-879F6D9897AB}" srcOrd="0" destOrd="0" presId="urn:microsoft.com/office/officeart/2005/8/layout/hierarchy1"/>
    <dgm:cxn modelId="{6A25680A-5180-402A-8908-B2BEF9BC21C8}" type="presParOf" srcId="{8DDBE820-0EB3-4217-AC64-879F6D9897AB}" destId="{0E4A2170-54DA-4859-A0C3-12E663C62249}" srcOrd="0" destOrd="0" presId="urn:microsoft.com/office/officeart/2005/8/layout/hierarchy1"/>
    <dgm:cxn modelId="{2410EF18-BF42-43AA-88D1-7341E92D80FA}" type="presParOf" srcId="{8DDBE820-0EB3-4217-AC64-879F6D9897AB}" destId="{4E31EA1E-D07A-49D7-BB08-72579E3AD9B5}" srcOrd="1" destOrd="0" presId="urn:microsoft.com/office/officeart/2005/8/layout/hierarchy1"/>
    <dgm:cxn modelId="{CD065AA9-29EA-42C5-9016-13013AFFADAC}" type="presParOf" srcId="{EEA8C5BB-6724-4D88-93B0-E9524E39A849}" destId="{3A903164-190D-41AE-8481-3C716DE379C5}" srcOrd="1" destOrd="0" presId="urn:microsoft.com/office/officeart/2005/8/layout/hierarchy1"/>
    <dgm:cxn modelId="{2BD6D915-E305-41F0-AFA0-3BFCA11F798C}" type="presParOf" srcId="{3A903164-190D-41AE-8481-3C716DE379C5}" destId="{CCC56069-EBC0-4363-BF8C-37E2124D27F8}" srcOrd="0" destOrd="0" presId="urn:microsoft.com/office/officeart/2005/8/layout/hierarchy1"/>
    <dgm:cxn modelId="{CB119ABD-D638-42F6-B14D-1E98C07CDDED}" type="presParOf" srcId="{3A903164-190D-41AE-8481-3C716DE379C5}" destId="{062A691B-C5FF-4797-848C-D58248647E77}" srcOrd="1" destOrd="0" presId="urn:microsoft.com/office/officeart/2005/8/layout/hierarchy1"/>
    <dgm:cxn modelId="{6D53EBEE-BED8-4300-AB8F-391E03D5810E}" type="presParOf" srcId="{062A691B-C5FF-4797-848C-D58248647E77}" destId="{41CCD88D-DB87-42C9-8322-1122FBC331F3}" srcOrd="0" destOrd="0" presId="urn:microsoft.com/office/officeart/2005/8/layout/hierarchy1"/>
    <dgm:cxn modelId="{DA0A034B-9845-4097-9940-3E8A842F1021}" type="presParOf" srcId="{41CCD88D-DB87-42C9-8322-1122FBC331F3}" destId="{2D8AAC62-3B2B-4B1D-9FC8-AB763354FCAD}" srcOrd="0" destOrd="0" presId="urn:microsoft.com/office/officeart/2005/8/layout/hierarchy1"/>
    <dgm:cxn modelId="{6362E4F5-ED58-48BB-B096-9B90C897D62F}" type="presParOf" srcId="{41CCD88D-DB87-42C9-8322-1122FBC331F3}" destId="{BF081213-A506-48C2-A272-D1E93C1D8026}" srcOrd="1" destOrd="0" presId="urn:microsoft.com/office/officeart/2005/8/layout/hierarchy1"/>
    <dgm:cxn modelId="{A1A03A60-B126-4CC9-B7C5-35DC6E88D32F}" type="presParOf" srcId="{062A691B-C5FF-4797-848C-D58248647E77}" destId="{8BAE88C8-6D8F-4D32-BC53-C7E37E483ABE}" srcOrd="1" destOrd="0" presId="urn:microsoft.com/office/officeart/2005/8/layout/hierarchy1"/>
    <dgm:cxn modelId="{7B03E8A8-AA96-400D-B0FA-7F11E7601843}" type="presParOf" srcId="{3A903164-190D-41AE-8481-3C716DE379C5}" destId="{41533006-BA73-4EDB-BCF4-1E009609B7C7}" srcOrd="2" destOrd="0" presId="urn:microsoft.com/office/officeart/2005/8/layout/hierarchy1"/>
    <dgm:cxn modelId="{9EC6B416-9B05-4B47-AD3A-309FF9CCC808}" type="presParOf" srcId="{3A903164-190D-41AE-8481-3C716DE379C5}" destId="{84F99CB1-426B-4DB6-B543-9E967D8A715F}" srcOrd="3" destOrd="0" presId="urn:microsoft.com/office/officeart/2005/8/layout/hierarchy1"/>
    <dgm:cxn modelId="{0DC44F89-E14D-44A9-8D8D-E7660C33EA9D}" type="presParOf" srcId="{84F99CB1-426B-4DB6-B543-9E967D8A715F}" destId="{134E53A4-C0F7-4EB1-9108-15BEBF3BF3B4}" srcOrd="0" destOrd="0" presId="urn:microsoft.com/office/officeart/2005/8/layout/hierarchy1"/>
    <dgm:cxn modelId="{16F2E5D1-9F32-40D8-B157-62204C9711BE}" type="presParOf" srcId="{134E53A4-C0F7-4EB1-9108-15BEBF3BF3B4}" destId="{306649D4-7C53-49C3-8936-936E999BD6F9}" srcOrd="0" destOrd="0" presId="urn:microsoft.com/office/officeart/2005/8/layout/hierarchy1"/>
    <dgm:cxn modelId="{A70F021A-407D-4154-95BD-D2A36468CAF7}" type="presParOf" srcId="{134E53A4-C0F7-4EB1-9108-15BEBF3BF3B4}" destId="{9435B915-2C06-4371-966B-2CB3EE9EC877}" srcOrd="1" destOrd="0" presId="urn:microsoft.com/office/officeart/2005/8/layout/hierarchy1"/>
    <dgm:cxn modelId="{293A5202-0FFF-4A71-95A6-F9CE072FF386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/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E53CD566-00BA-46F1-8725-36BD3E923EB0}" type="presOf" srcId="{3CDD46B3-F591-4219-92B9-1775CE54E2AF}" destId="{EE88CD6A-A261-410D-9882-5FCB7C11FCEE}" srcOrd="0" destOrd="0" presId="urn:microsoft.com/office/officeart/2005/8/layout/hierarchy1"/>
    <dgm:cxn modelId="{11991C90-7107-4BF6-AA68-40C790E76ADA}" type="presOf" srcId="{E2E8278B-215B-4F0F-B86F-3D3BB1E3C0DF}" destId="{372BE2C8-58F4-460F-A9C6-71C8629EAAFD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916B8D00-0D3A-4F88-A90B-888EE0B031EC}" type="presOf" srcId="{75B2B2D0-714D-4C8F-9A3D-CCA41045BFA5}" destId="{6E73F18C-0131-42A5-AE4C-4A53BAC9804D}" srcOrd="0" destOrd="0" presId="urn:microsoft.com/office/officeart/2005/8/layout/hierarchy1"/>
    <dgm:cxn modelId="{CBAC76ED-EEB1-4D16-B2BC-1F1C35006D47}" type="presOf" srcId="{00144D75-A70F-4FAB-8608-1BDB12410025}" destId="{35F65ED0-54DD-4976-8DD4-C64A490BF14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C31E6E1A-D44B-4262-AD03-8FE6058F93A7}" type="presOf" srcId="{D3E56642-83A5-4A51-9EDB-40ED8C744AEF}" destId="{EB0965C9-B7BF-47A2-9E9A-A3ED188AE0F6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5A9DE612-66FC-4241-8E42-175BF67EC707}" type="presOf" srcId="{7BE347B4-128C-4B0C-9BFA-1BAC5DAFEDB5}" destId="{F25038ED-0744-47FC-8007-1D4C61B45319}" srcOrd="0" destOrd="0" presId="urn:microsoft.com/office/officeart/2005/8/layout/hierarchy1"/>
    <dgm:cxn modelId="{3BCB57A3-4B85-4889-A420-CF3CEA9E6572}" type="presOf" srcId="{A14E0BCB-0255-45C9-AEF5-161F04F7B233}" destId="{B6B8353B-8932-4648-A54D-F317D1BE85EA}" srcOrd="0" destOrd="0" presId="urn:microsoft.com/office/officeart/2005/8/layout/hierarchy1"/>
    <dgm:cxn modelId="{D657484B-07DA-407A-A77E-FB19E191A97C}" type="presOf" srcId="{68870446-C6F4-468C-8DC7-8224FA71B959}" destId="{6E9EEC93-44BE-4EB9-BA0B-0AE73CD1A941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F9C909B0-B798-40B3-8015-02E30DC0CE9E}" type="presOf" srcId="{7F3B583C-8180-43E2-8299-9C2B2CEF512D}" destId="{BF081213-A506-48C2-A272-D1E93C1D8026}" srcOrd="0" destOrd="0" presId="urn:microsoft.com/office/officeart/2005/8/layout/hierarchy1"/>
    <dgm:cxn modelId="{CED51E22-01C5-4AB3-A194-111A5D3AC5B7}" type="presOf" srcId="{25408D9B-C3C9-4E01-941D-CA3FF169ECB3}" destId="{0CD4B9E2-D805-4802-AB77-2908B9622370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17AD7323-D568-47AF-AF85-BC2AF011FD78}" type="presOf" srcId="{8BE71B52-E9EF-470B-9F4E-9FE817960353}" destId="{9A9D497C-6874-48D5-8FDE-59C3762B9CB6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5B1C4E3D-1ED0-45D8-B4E9-90DA99918B4B}" type="presOf" srcId="{3C1F7614-9325-44C8-AB82-69245C46E13A}" destId="{E82AB148-797E-4CF9-9664-3A9CE27604B8}" srcOrd="0" destOrd="0" presId="urn:microsoft.com/office/officeart/2005/8/layout/hierarchy1"/>
    <dgm:cxn modelId="{475F034A-4C04-40CD-888E-D980E4746FC4}" type="presOf" srcId="{9D63E110-24B4-4E24-AD5A-3135B452F174}" destId="{63FFFD77-5A0D-44AE-BF11-63B172AF1E0C}" srcOrd="0" destOrd="0" presId="urn:microsoft.com/office/officeart/2005/8/layout/hierarchy1"/>
    <dgm:cxn modelId="{5C789E1C-7078-4993-94FC-A873DB631FA7}" type="presOf" srcId="{B936DBB1-CA68-44BA-9E28-480F4A22C530}" destId="{D476895C-88C6-497B-A031-5909FF15ED13}" srcOrd="0" destOrd="0" presId="urn:microsoft.com/office/officeart/2005/8/layout/hierarchy1"/>
    <dgm:cxn modelId="{090B5870-3DEC-4347-B0CC-DD51FAF708BA}" type="presOf" srcId="{7EE4120F-A673-4A4F-B858-FB25291641EA}" destId="{6CDA5B38-3B40-4176-8554-E5A8EE857FED}" srcOrd="0" destOrd="0" presId="urn:microsoft.com/office/officeart/2005/8/layout/hierarchy1"/>
    <dgm:cxn modelId="{755C3E55-8A0D-4E7E-BA3E-3F97BCCA6957}" type="presOf" srcId="{ACC145D8-1F74-4AA6-92B4-6688B8F0A98B}" destId="{63660872-4339-421E-A76A-39D5BBB7467B}" srcOrd="0" destOrd="0" presId="urn:microsoft.com/office/officeart/2005/8/layout/hierarchy1"/>
    <dgm:cxn modelId="{CFAFFD4D-7540-4674-BB75-F9B4E23AF633}" type="presOf" srcId="{F0B133F6-B8F1-4791-865B-1DCDCF8A2ECD}" destId="{4539A81B-2F0E-4D6C-8474-B09F417D713A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0F7A4B04-1B10-44CC-93B6-AFC369BB0B96}" type="presOf" srcId="{15958A80-C87B-4295-935B-D5441386AB2A}" destId="{264777E4-83C7-4654-BE18-55F1D8CE12FB}" srcOrd="0" destOrd="0" presId="urn:microsoft.com/office/officeart/2005/8/layout/hierarchy1"/>
    <dgm:cxn modelId="{3A5A148E-1D2D-43B3-ADE8-769A717C7DE6}" type="presOf" srcId="{A6A58ED5-CAFF-4A4E-99D7-A9A94E72AAAE}" destId="{12E05AA5-2DAC-40C8-B606-F383BEF06B87}" srcOrd="0" destOrd="0" presId="urn:microsoft.com/office/officeart/2005/8/layout/hierarchy1"/>
    <dgm:cxn modelId="{5114C321-E7D1-4AD0-A9AC-F6DC578EDD3A}" type="presOf" srcId="{D68AD263-D583-49F6-AAEB-7313B6C1A714}" destId="{1ED2776C-E897-4E2B-AA21-20701F00263F}" srcOrd="0" destOrd="0" presId="urn:microsoft.com/office/officeart/2005/8/layout/hierarchy1"/>
    <dgm:cxn modelId="{10C9FCF1-2DC9-444F-9572-C25A75EBB93E}" type="presOf" srcId="{9CB560DA-DF2C-4E63-B0FE-34A4E0712466}" destId="{99A9A0C5-FF0E-4AD5-9ACA-6D5D63ECB501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4EDBAF68-3CC6-4EF2-938A-124D7DE82820}" type="presOf" srcId="{36053F2B-9FDB-49A4-9D7A-3776B13DB2EB}" destId="{42F0EA06-4B18-4BB3-99D1-CCE1E06708E6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E276403C-6018-4104-82AA-FF0B57362DB5}" type="presOf" srcId="{AAE22EAD-7759-4D38-8CE6-CFB49A12BBD4}" destId="{10A8360B-9A44-4A59-BA75-DDF7D4B1B2B7}" srcOrd="0" destOrd="0" presId="urn:microsoft.com/office/officeart/2005/8/layout/hierarchy1"/>
    <dgm:cxn modelId="{5614BD49-8B90-4497-8767-A7165A10FA8F}" type="presOf" srcId="{93BD013D-9260-436C-828D-53D9CC5EC8E5}" destId="{A5B54865-23C9-4CFC-8528-ED1C88828BD7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CABF0910-DA30-4E6E-84CC-E4175ECA5D16}" type="presOf" srcId="{28F50ADF-1529-4EDA-BF03-76BD9CE40284}" destId="{B0A73EDC-F4DC-479D-9DCE-D1269BFAEEBA}" srcOrd="0" destOrd="0" presId="urn:microsoft.com/office/officeart/2005/8/layout/hierarchy1"/>
    <dgm:cxn modelId="{D5905558-BD4E-4C3D-AF3C-A781D5DF4A9F}" type="presOf" srcId="{0447CDC2-4C27-446B-8E9D-5AE93DA6638A}" destId="{4E31EA1E-D07A-49D7-BB08-72579E3AD9B5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4A7177FE-1B67-4D11-B987-E6F857F39124}" type="presOf" srcId="{108E652A-3DE6-4F26-AB83-1869A2D1B395}" destId="{9435B915-2C06-4371-966B-2CB3EE9EC877}" srcOrd="0" destOrd="0" presId="urn:microsoft.com/office/officeart/2005/8/layout/hierarchy1"/>
    <dgm:cxn modelId="{12A5F114-407C-4EDF-8C13-464D66576F17}" type="presOf" srcId="{727F6E3E-C929-4793-902F-B3DFA4641EAB}" destId="{CCC56069-EBC0-4363-BF8C-37E2124D27F8}" srcOrd="0" destOrd="0" presId="urn:microsoft.com/office/officeart/2005/8/layout/hierarchy1"/>
    <dgm:cxn modelId="{DC4DB5AC-9942-4782-9C2B-D3E6B1385D29}" type="presOf" srcId="{B25CE644-DEB3-48D4-BAAA-8929DD1D38A0}" destId="{4CE5C886-75FA-4FFD-82B4-18F3F50C1AEA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B49F4556-AA40-4CE1-9D5C-836239506BB7}" type="presOf" srcId="{E65FB1DD-77BD-4199-B117-E86CCAA77982}" destId="{41533006-BA73-4EDB-BCF4-1E009609B7C7}" srcOrd="0" destOrd="0" presId="urn:microsoft.com/office/officeart/2005/8/layout/hierarchy1"/>
    <dgm:cxn modelId="{925F38A0-68CC-4EC3-8EFD-38545A91ACCF}" type="presParOf" srcId="{9A9D497C-6874-48D5-8FDE-59C3762B9CB6}" destId="{EB166BBC-DAB4-4FAD-93F1-0C48365B9D9B}" srcOrd="0" destOrd="0" presId="urn:microsoft.com/office/officeart/2005/8/layout/hierarchy1"/>
    <dgm:cxn modelId="{1870AC7E-470F-4696-8DDC-1529A8188FE4}" type="presParOf" srcId="{EB166BBC-DAB4-4FAD-93F1-0C48365B9D9B}" destId="{588D667E-7026-471F-BBAA-996BE0646072}" srcOrd="0" destOrd="0" presId="urn:microsoft.com/office/officeart/2005/8/layout/hierarchy1"/>
    <dgm:cxn modelId="{3514B834-54F9-46CE-AD83-8BF4A49A0B7D}" type="presParOf" srcId="{588D667E-7026-471F-BBAA-996BE0646072}" destId="{B06906FC-FD4E-4905-89B7-A9B1861B87DF}" srcOrd="0" destOrd="0" presId="urn:microsoft.com/office/officeart/2005/8/layout/hierarchy1"/>
    <dgm:cxn modelId="{A568BC1B-1D60-49EB-BBEC-FD56730FDE9F}" type="presParOf" srcId="{588D667E-7026-471F-BBAA-996BE0646072}" destId="{EB0965C9-B7BF-47A2-9E9A-A3ED188AE0F6}" srcOrd="1" destOrd="0" presId="urn:microsoft.com/office/officeart/2005/8/layout/hierarchy1"/>
    <dgm:cxn modelId="{E81A94C3-FA35-40FE-99E2-A99F70DA09B9}" type="presParOf" srcId="{EB166BBC-DAB4-4FAD-93F1-0C48365B9D9B}" destId="{5B15B84A-564C-4B80-82E4-64411DADB998}" srcOrd="1" destOrd="0" presId="urn:microsoft.com/office/officeart/2005/8/layout/hierarchy1"/>
    <dgm:cxn modelId="{127EC142-BF90-4806-B39E-ACEA99C71D35}" type="presParOf" srcId="{5B15B84A-564C-4B80-82E4-64411DADB998}" destId="{63660872-4339-421E-A76A-39D5BBB7467B}" srcOrd="0" destOrd="0" presId="urn:microsoft.com/office/officeart/2005/8/layout/hierarchy1"/>
    <dgm:cxn modelId="{13FB6D68-476A-4EAF-92BF-1DC15EC5AFDB}" type="presParOf" srcId="{5B15B84A-564C-4B80-82E4-64411DADB998}" destId="{43779612-8393-4687-9734-9C7D2EDFC686}" srcOrd="1" destOrd="0" presId="urn:microsoft.com/office/officeart/2005/8/layout/hierarchy1"/>
    <dgm:cxn modelId="{C05F876B-32B2-44DA-BC50-8F3A78D117BE}" type="presParOf" srcId="{43779612-8393-4687-9734-9C7D2EDFC686}" destId="{F4002264-AA11-4825-8E6A-1EDB8A94B567}" srcOrd="0" destOrd="0" presId="urn:microsoft.com/office/officeart/2005/8/layout/hierarchy1"/>
    <dgm:cxn modelId="{A07A74F8-A76C-4A6F-9004-1F629489FA90}" type="presParOf" srcId="{F4002264-AA11-4825-8E6A-1EDB8A94B567}" destId="{953E3338-2E09-4E17-9741-48135F402AD0}" srcOrd="0" destOrd="0" presId="urn:microsoft.com/office/officeart/2005/8/layout/hierarchy1"/>
    <dgm:cxn modelId="{5D5FF7B8-9B73-4E40-BD30-EC64E1C5CBD7}" type="presParOf" srcId="{F4002264-AA11-4825-8E6A-1EDB8A94B567}" destId="{A5B54865-23C9-4CFC-8528-ED1C88828BD7}" srcOrd="1" destOrd="0" presId="urn:microsoft.com/office/officeart/2005/8/layout/hierarchy1"/>
    <dgm:cxn modelId="{84372C3C-B542-4D39-8E72-D76BFB10AC7F}" type="presParOf" srcId="{43779612-8393-4687-9734-9C7D2EDFC686}" destId="{2838CCCF-5E5A-49DD-A0DF-2AB7CD44EAF4}" srcOrd="1" destOrd="0" presId="urn:microsoft.com/office/officeart/2005/8/layout/hierarchy1"/>
    <dgm:cxn modelId="{F05C133B-F3A0-4874-ACF2-FFB7E4F8BAF6}" type="presParOf" srcId="{2838CCCF-5E5A-49DD-A0DF-2AB7CD44EAF4}" destId="{6E9EEC93-44BE-4EB9-BA0B-0AE73CD1A941}" srcOrd="0" destOrd="0" presId="urn:microsoft.com/office/officeart/2005/8/layout/hierarchy1"/>
    <dgm:cxn modelId="{3CD2AB94-2E60-44DB-843A-8571FC5D8ED8}" type="presParOf" srcId="{2838CCCF-5E5A-49DD-A0DF-2AB7CD44EAF4}" destId="{75B8D73A-89AA-479F-825E-6AF854002943}" srcOrd="1" destOrd="0" presId="urn:microsoft.com/office/officeart/2005/8/layout/hierarchy1"/>
    <dgm:cxn modelId="{770ADED3-4BDF-4F51-8650-81066DB23260}" type="presParOf" srcId="{75B8D73A-89AA-479F-825E-6AF854002943}" destId="{86E7F458-08BB-4B50-978F-C6126AA0FD0C}" srcOrd="0" destOrd="0" presId="urn:microsoft.com/office/officeart/2005/8/layout/hierarchy1"/>
    <dgm:cxn modelId="{C753CF9C-E0AF-43E3-923C-4C5957958225}" type="presParOf" srcId="{86E7F458-08BB-4B50-978F-C6126AA0FD0C}" destId="{593F1033-3DE4-481E-BFFF-209CC69ED8B1}" srcOrd="0" destOrd="0" presId="urn:microsoft.com/office/officeart/2005/8/layout/hierarchy1"/>
    <dgm:cxn modelId="{BA5C3588-6F2B-4A01-BB4C-6E9BEFAE3104}" type="presParOf" srcId="{86E7F458-08BB-4B50-978F-C6126AA0FD0C}" destId="{35F65ED0-54DD-4976-8DD4-C64A490BF148}" srcOrd="1" destOrd="0" presId="urn:microsoft.com/office/officeart/2005/8/layout/hierarchy1"/>
    <dgm:cxn modelId="{A6ED7E4E-39A5-4843-9848-A84337B90CD8}" type="presParOf" srcId="{75B8D73A-89AA-479F-825E-6AF854002943}" destId="{17AE1ECB-EF0A-4B7A-8282-3924AC2527E1}" srcOrd="1" destOrd="0" presId="urn:microsoft.com/office/officeart/2005/8/layout/hierarchy1"/>
    <dgm:cxn modelId="{90E1880D-3E58-42CC-99DD-8A6F8210DAF6}" type="presParOf" srcId="{17AE1ECB-EF0A-4B7A-8282-3924AC2527E1}" destId="{1ED2776C-E897-4E2B-AA21-20701F00263F}" srcOrd="0" destOrd="0" presId="urn:microsoft.com/office/officeart/2005/8/layout/hierarchy1"/>
    <dgm:cxn modelId="{107AC13F-8FBA-4A4C-B042-EE1A66C0C127}" type="presParOf" srcId="{17AE1ECB-EF0A-4B7A-8282-3924AC2527E1}" destId="{17E34690-F7A8-438E-BDAB-B08CF6A0E7F6}" srcOrd="1" destOrd="0" presId="urn:microsoft.com/office/officeart/2005/8/layout/hierarchy1"/>
    <dgm:cxn modelId="{1B0A9F70-DA6B-4715-9302-30E706624CDB}" type="presParOf" srcId="{17E34690-F7A8-438E-BDAB-B08CF6A0E7F6}" destId="{1B0D4907-89CA-420A-BC95-9E144DA9D940}" srcOrd="0" destOrd="0" presId="urn:microsoft.com/office/officeart/2005/8/layout/hierarchy1"/>
    <dgm:cxn modelId="{6CD76F1E-29B1-4EC8-B927-C5A699881DA4}" type="presParOf" srcId="{1B0D4907-89CA-420A-BC95-9E144DA9D940}" destId="{CF006496-80F5-4893-8B96-9D86371F0E18}" srcOrd="0" destOrd="0" presId="urn:microsoft.com/office/officeart/2005/8/layout/hierarchy1"/>
    <dgm:cxn modelId="{7688103E-1D6B-4CA5-A0B9-2646403E0285}" type="presParOf" srcId="{1B0D4907-89CA-420A-BC95-9E144DA9D940}" destId="{E82AB148-797E-4CF9-9664-3A9CE27604B8}" srcOrd="1" destOrd="0" presId="urn:microsoft.com/office/officeart/2005/8/layout/hierarchy1"/>
    <dgm:cxn modelId="{E48450D6-498D-4E0B-B4B9-41D56B00F61D}" type="presParOf" srcId="{17E34690-F7A8-438E-BDAB-B08CF6A0E7F6}" destId="{B2EEFEE5-AC15-4A0A-B874-8F3B643FD696}" srcOrd="1" destOrd="0" presId="urn:microsoft.com/office/officeart/2005/8/layout/hierarchy1"/>
    <dgm:cxn modelId="{FE121D20-A457-4758-8D13-09F6E0EFFBFD}" type="presParOf" srcId="{17AE1ECB-EF0A-4B7A-8282-3924AC2527E1}" destId="{D476895C-88C6-497B-A031-5909FF15ED13}" srcOrd="2" destOrd="0" presId="urn:microsoft.com/office/officeart/2005/8/layout/hierarchy1"/>
    <dgm:cxn modelId="{02A94A92-B934-42FB-916A-41DDC41B59CF}" type="presParOf" srcId="{17AE1ECB-EF0A-4B7A-8282-3924AC2527E1}" destId="{7A995093-358C-405C-A60A-4807F96328E0}" srcOrd="3" destOrd="0" presId="urn:microsoft.com/office/officeart/2005/8/layout/hierarchy1"/>
    <dgm:cxn modelId="{DD3CC05B-EF7E-4F13-BE0F-0D2B0A352DF2}" type="presParOf" srcId="{7A995093-358C-405C-A60A-4807F96328E0}" destId="{F73A7E89-FBAF-4B8C-B535-4A64D7652E1B}" srcOrd="0" destOrd="0" presId="urn:microsoft.com/office/officeart/2005/8/layout/hierarchy1"/>
    <dgm:cxn modelId="{CF9FCB64-9459-4BB0-8CB2-6FBD1696AB55}" type="presParOf" srcId="{F73A7E89-FBAF-4B8C-B535-4A64D7652E1B}" destId="{C550AF9B-ACA0-47E6-96DC-DF9A292EEEB2}" srcOrd="0" destOrd="0" presId="urn:microsoft.com/office/officeart/2005/8/layout/hierarchy1"/>
    <dgm:cxn modelId="{A9004321-71AF-4B8F-969D-E9BA150A68BA}" type="presParOf" srcId="{F73A7E89-FBAF-4B8C-B535-4A64D7652E1B}" destId="{F25038ED-0744-47FC-8007-1D4C61B45319}" srcOrd="1" destOrd="0" presId="urn:microsoft.com/office/officeart/2005/8/layout/hierarchy1"/>
    <dgm:cxn modelId="{CEE57A8C-602E-4506-8AB5-61B9AC81ABE4}" type="presParOf" srcId="{7A995093-358C-405C-A60A-4807F96328E0}" destId="{E2362B20-7185-4479-81C8-EF8726FE2417}" srcOrd="1" destOrd="0" presId="urn:microsoft.com/office/officeart/2005/8/layout/hierarchy1"/>
    <dgm:cxn modelId="{6A862D98-A44B-4AF1-B264-BBB22DEC8CA0}" type="presParOf" srcId="{2838CCCF-5E5A-49DD-A0DF-2AB7CD44EAF4}" destId="{10A8360B-9A44-4A59-BA75-DDF7D4B1B2B7}" srcOrd="2" destOrd="0" presId="urn:microsoft.com/office/officeart/2005/8/layout/hierarchy1"/>
    <dgm:cxn modelId="{E0D5C86F-21EA-4958-82DA-EDEDE22C30FB}" type="presParOf" srcId="{2838CCCF-5E5A-49DD-A0DF-2AB7CD44EAF4}" destId="{DFA9C0B7-131E-42BE-9ED8-83AC8B8C197C}" srcOrd="3" destOrd="0" presId="urn:microsoft.com/office/officeart/2005/8/layout/hierarchy1"/>
    <dgm:cxn modelId="{D4D18CE8-91B6-4B71-B317-F2B2AD6BD99D}" type="presParOf" srcId="{DFA9C0B7-131E-42BE-9ED8-83AC8B8C197C}" destId="{863EDE4D-784F-4AEC-891F-8F080DCA419B}" srcOrd="0" destOrd="0" presId="urn:microsoft.com/office/officeart/2005/8/layout/hierarchy1"/>
    <dgm:cxn modelId="{3A43DAAD-D646-490A-86F9-DC62BE6A32F5}" type="presParOf" srcId="{863EDE4D-784F-4AEC-891F-8F080DCA419B}" destId="{1AA123EF-FA2C-425D-8813-311BD31F05CA}" srcOrd="0" destOrd="0" presId="urn:microsoft.com/office/officeart/2005/8/layout/hierarchy1"/>
    <dgm:cxn modelId="{E81F63F4-F871-44CA-8DD9-3106CB4F4D79}" type="presParOf" srcId="{863EDE4D-784F-4AEC-891F-8F080DCA419B}" destId="{99A9A0C5-FF0E-4AD5-9ACA-6D5D63ECB501}" srcOrd="1" destOrd="0" presId="urn:microsoft.com/office/officeart/2005/8/layout/hierarchy1"/>
    <dgm:cxn modelId="{45851271-6BED-4953-8C75-F40275A50FFB}" type="presParOf" srcId="{DFA9C0B7-131E-42BE-9ED8-83AC8B8C197C}" destId="{8EA43225-AECE-4547-B598-7355BEB82ABB}" srcOrd="1" destOrd="0" presId="urn:microsoft.com/office/officeart/2005/8/layout/hierarchy1"/>
    <dgm:cxn modelId="{F3762761-0207-43C0-9157-C7D3DBD99DB8}" type="presParOf" srcId="{8EA43225-AECE-4547-B598-7355BEB82ABB}" destId="{B6B8353B-8932-4648-A54D-F317D1BE85EA}" srcOrd="0" destOrd="0" presId="urn:microsoft.com/office/officeart/2005/8/layout/hierarchy1"/>
    <dgm:cxn modelId="{EA8DA479-D967-46F7-BE00-C17037112389}" type="presParOf" srcId="{8EA43225-AECE-4547-B598-7355BEB82ABB}" destId="{2043FC58-D116-441F-AE1E-51DFC2226424}" srcOrd="1" destOrd="0" presId="urn:microsoft.com/office/officeart/2005/8/layout/hierarchy1"/>
    <dgm:cxn modelId="{78D2E524-8B24-4A82-AFF2-AAC3DBACB257}" type="presParOf" srcId="{2043FC58-D116-441F-AE1E-51DFC2226424}" destId="{EB3D332B-2783-4ED6-8C91-E3FE09CFB8FF}" srcOrd="0" destOrd="0" presId="urn:microsoft.com/office/officeart/2005/8/layout/hierarchy1"/>
    <dgm:cxn modelId="{9DA1A259-5708-4899-A86D-F84495768334}" type="presParOf" srcId="{EB3D332B-2783-4ED6-8C91-E3FE09CFB8FF}" destId="{833DF4AF-EB4F-4C0C-A89E-B0434265F55D}" srcOrd="0" destOrd="0" presId="urn:microsoft.com/office/officeart/2005/8/layout/hierarchy1"/>
    <dgm:cxn modelId="{B69C0958-46BA-442A-857A-AD8652F8A575}" type="presParOf" srcId="{EB3D332B-2783-4ED6-8C91-E3FE09CFB8FF}" destId="{0CD4B9E2-D805-4802-AB77-2908B9622370}" srcOrd="1" destOrd="0" presId="urn:microsoft.com/office/officeart/2005/8/layout/hierarchy1"/>
    <dgm:cxn modelId="{5DF7DFCD-7710-4565-AAD3-7CB1DC96EB78}" type="presParOf" srcId="{2043FC58-D116-441F-AE1E-51DFC2226424}" destId="{893E2A57-32C1-4A2D-A170-72C28DA32803}" srcOrd="1" destOrd="0" presId="urn:microsoft.com/office/officeart/2005/8/layout/hierarchy1"/>
    <dgm:cxn modelId="{199E072A-50F0-445E-ACF0-8D3CC85820CE}" type="presParOf" srcId="{8EA43225-AECE-4547-B598-7355BEB82ABB}" destId="{B0A73EDC-F4DC-479D-9DCE-D1269BFAEEBA}" srcOrd="2" destOrd="0" presId="urn:microsoft.com/office/officeart/2005/8/layout/hierarchy1"/>
    <dgm:cxn modelId="{67BE6F6F-7E72-469A-B547-F8E7217E10D9}" type="presParOf" srcId="{8EA43225-AECE-4547-B598-7355BEB82ABB}" destId="{1BC2FD01-7558-41E6-B095-A8A579C4638F}" srcOrd="3" destOrd="0" presId="urn:microsoft.com/office/officeart/2005/8/layout/hierarchy1"/>
    <dgm:cxn modelId="{3CDE0B5A-E3D5-4F93-87D1-AFC32346A500}" type="presParOf" srcId="{1BC2FD01-7558-41E6-B095-A8A579C4638F}" destId="{82680BCF-354B-413F-AD55-90E788DD14F4}" srcOrd="0" destOrd="0" presId="urn:microsoft.com/office/officeart/2005/8/layout/hierarchy1"/>
    <dgm:cxn modelId="{A07B5FDC-46D8-44AF-982D-6D8BB671E3AE}" type="presParOf" srcId="{82680BCF-354B-413F-AD55-90E788DD14F4}" destId="{2E6860C5-9269-403F-9368-68A0E72B83B2}" srcOrd="0" destOrd="0" presId="urn:microsoft.com/office/officeart/2005/8/layout/hierarchy1"/>
    <dgm:cxn modelId="{21D3AB40-A134-466F-A299-5542026A8203}" type="presParOf" srcId="{82680BCF-354B-413F-AD55-90E788DD14F4}" destId="{EE88CD6A-A261-410D-9882-5FCB7C11FCEE}" srcOrd="1" destOrd="0" presId="urn:microsoft.com/office/officeart/2005/8/layout/hierarchy1"/>
    <dgm:cxn modelId="{CFA37CD4-9E4B-45FA-8D73-B71836238769}" type="presParOf" srcId="{1BC2FD01-7558-41E6-B095-A8A579C4638F}" destId="{6A7B17E6-5EE7-45AA-A0DF-23B6A8DAD386}" srcOrd="1" destOrd="0" presId="urn:microsoft.com/office/officeart/2005/8/layout/hierarchy1"/>
    <dgm:cxn modelId="{AB40228A-5DB9-41CA-8DC5-EF91694A4291}" type="presParOf" srcId="{5B15B84A-564C-4B80-82E4-64411DADB998}" destId="{264777E4-83C7-4654-BE18-55F1D8CE12FB}" srcOrd="2" destOrd="0" presId="urn:microsoft.com/office/officeart/2005/8/layout/hierarchy1"/>
    <dgm:cxn modelId="{6383DD86-6B49-4934-83B2-EE99C4273518}" type="presParOf" srcId="{5B15B84A-564C-4B80-82E4-64411DADB998}" destId="{E63C6EF7-EFDC-4B20-9F79-9CE538FB1DC5}" srcOrd="3" destOrd="0" presId="urn:microsoft.com/office/officeart/2005/8/layout/hierarchy1"/>
    <dgm:cxn modelId="{7E79CFD3-886A-49A0-B3CE-363B7BE9837C}" type="presParOf" srcId="{E63C6EF7-EFDC-4B20-9F79-9CE538FB1DC5}" destId="{334851FD-7928-4698-B8D1-725A32270351}" srcOrd="0" destOrd="0" presId="urn:microsoft.com/office/officeart/2005/8/layout/hierarchy1"/>
    <dgm:cxn modelId="{9A8CA1E4-7478-4130-B6F6-250EE78894E1}" type="presParOf" srcId="{334851FD-7928-4698-B8D1-725A32270351}" destId="{10C09F43-8751-4A57-B39F-5714BACA2AAF}" srcOrd="0" destOrd="0" presId="urn:microsoft.com/office/officeart/2005/8/layout/hierarchy1"/>
    <dgm:cxn modelId="{F547F4B4-050D-460A-8A5D-19786E9752DE}" type="presParOf" srcId="{334851FD-7928-4698-B8D1-725A32270351}" destId="{42F0EA06-4B18-4BB3-99D1-CCE1E06708E6}" srcOrd="1" destOrd="0" presId="urn:microsoft.com/office/officeart/2005/8/layout/hierarchy1"/>
    <dgm:cxn modelId="{6A0D13C6-1A5F-4311-90BA-1E1267A6F374}" type="presParOf" srcId="{E63C6EF7-EFDC-4B20-9F79-9CE538FB1DC5}" destId="{F61F7FC5-828C-4C75-B343-20A01C225923}" srcOrd="1" destOrd="0" presId="urn:microsoft.com/office/officeart/2005/8/layout/hierarchy1"/>
    <dgm:cxn modelId="{B519F365-83A1-44D5-9431-FB5AA1A747BB}" type="presParOf" srcId="{F61F7FC5-828C-4C75-B343-20A01C225923}" destId="{6CDA5B38-3B40-4176-8554-E5A8EE857FED}" srcOrd="0" destOrd="0" presId="urn:microsoft.com/office/officeart/2005/8/layout/hierarchy1"/>
    <dgm:cxn modelId="{328FCB1C-3F0F-4EC4-8504-F75414383104}" type="presParOf" srcId="{F61F7FC5-828C-4C75-B343-20A01C225923}" destId="{8F42E486-FEBF-404D-B042-65AE4C73B0A0}" srcOrd="1" destOrd="0" presId="urn:microsoft.com/office/officeart/2005/8/layout/hierarchy1"/>
    <dgm:cxn modelId="{4216B8F3-1760-4834-9B76-FC8071C9311B}" type="presParOf" srcId="{8F42E486-FEBF-404D-B042-65AE4C73B0A0}" destId="{590D044D-359A-45F2-A312-311E404F72A1}" srcOrd="0" destOrd="0" presId="urn:microsoft.com/office/officeart/2005/8/layout/hierarchy1"/>
    <dgm:cxn modelId="{7FFE7DAB-8E55-4749-A1D9-F85240737B35}" type="presParOf" srcId="{590D044D-359A-45F2-A312-311E404F72A1}" destId="{02A46D35-811E-4E78-AFD8-9E0E352784BA}" srcOrd="0" destOrd="0" presId="urn:microsoft.com/office/officeart/2005/8/layout/hierarchy1"/>
    <dgm:cxn modelId="{22673B19-50E0-4B66-B906-736869A397C8}" type="presParOf" srcId="{590D044D-359A-45F2-A312-311E404F72A1}" destId="{372BE2C8-58F4-460F-A9C6-71C8629EAAFD}" srcOrd="1" destOrd="0" presId="urn:microsoft.com/office/officeart/2005/8/layout/hierarchy1"/>
    <dgm:cxn modelId="{E070C9C0-4C42-4529-8B5A-308C297E267F}" type="presParOf" srcId="{8F42E486-FEBF-404D-B042-65AE4C73B0A0}" destId="{A2E028F7-8037-4D12-8F10-D0F3943C5E6D}" srcOrd="1" destOrd="0" presId="urn:microsoft.com/office/officeart/2005/8/layout/hierarchy1"/>
    <dgm:cxn modelId="{C9B16E44-8A71-4D94-ABD6-08762BAC1551}" type="presParOf" srcId="{A2E028F7-8037-4D12-8F10-D0F3943C5E6D}" destId="{6E73F18C-0131-42A5-AE4C-4A53BAC9804D}" srcOrd="0" destOrd="0" presId="urn:microsoft.com/office/officeart/2005/8/layout/hierarchy1"/>
    <dgm:cxn modelId="{6BF1F08B-1F8C-464D-827D-FD5B7B6F4306}" type="presParOf" srcId="{A2E028F7-8037-4D12-8F10-D0F3943C5E6D}" destId="{2BC400C7-A4E7-432A-90AB-8C8881DAB991}" srcOrd="1" destOrd="0" presId="urn:microsoft.com/office/officeart/2005/8/layout/hierarchy1"/>
    <dgm:cxn modelId="{C8DD97D8-0D3B-49FE-86A9-E7A31BAD1274}" type="presParOf" srcId="{2BC400C7-A4E7-432A-90AB-8C8881DAB991}" destId="{C6A6AB91-F84D-4338-B648-E8F7AF79A292}" srcOrd="0" destOrd="0" presId="urn:microsoft.com/office/officeart/2005/8/layout/hierarchy1"/>
    <dgm:cxn modelId="{0B2A0689-B642-4D27-B6F8-9581A6E0A727}" type="presParOf" srcId="{C6A6AB91-F84D-4338-B648-E8F7AF79A292}" destId="{C926D736-9A86-4F28-915F-0EC5E189E422}" srcOrd="0" destOrd="0" presId="urn:microsoft.com/office/officeart/2005/8/layout/hierarchy1"/>
    <dgm:cxn modelId="{B0D165F0-88F2-4A74-A218-88308619F495}" type="presParOf" srcId="{C6A6AB91-F84D-4338-B648-E8F7AF79A292}" destId="{4CE5C886-75FA-4FFD-82B4-18F3F50C1AEA}" srcOrd="1" destOrd="0" presId="urn:microsoft.com/office/officeart/2005/8/layout/hierarchy1"/>
    <dgm:cxn modelId="{0CADBB17-6B82-4E15-8076-73EA5406F437}" type="presParOf" srcId="{2BC400C7-A4E7-432A-90AB-8C8881DAB991}" destId="{29E7DBE4-3712-43C2-8968-56C9C823BE62}" srcOrd="1" destOrd="0" presId="urn:microsoft.com/office/officeart/2005/8/layout/hierarchy1"/>
    <dgm:cxn modelId="{5D42CEF9-DA94-49D8-974A-8A344825621D}" type="presParOf" srcId="{A2E028F7-8037-4D12-8F10-D0F3943C5E6D}" destId="{4539A81B-2F0E-4D6C-8474-B09F417D713A}" srcOrd="2" destOrd="0" presId="urn:microsoft.com/office/officeart/2005/8/layout/hierarchy1"/>
    <dgm:cxn modelId="{29279AEB-F4FB-4F73-94D7-3234A4B824A2}" type="presParOf" srcId="{A2E028F7-8037-4D12-8F10-D0F3943C5E6D}" destId="{BE5915AF-63E9-48BC-8AA7-708B80FA41A9}" srcOrd="3" destOrd="0" presId="urn:microsoft.com/office/officeart/2005/8/layout/hierarchy1"/>
    <dgm:cxn modelId="{9939E0E5-2FA2-49DD-95B3-AB524B0D50BA}" type="presParOf" srcId="{BE5915AF-63E9-48BC-8AA7-708B80FA41A9}" destId="{90C5EED9-E65D-4F02-A6C8-F7B5AB17EF1C}" srcOrd="0" destOrd="0" presId="urn:microsoft.com/office/officeart/2005/8/layout/hierarchy1"/>
    <dgm:cxn modelId="{0324CC39-952F-4916-984F-EF7FB556E906}" type="presParOf" srcId="{90C5EED9-E65D-4F02-A6C8-F7B5AB17EF1C}" destId="{28C9A901-31C0-4B51-B001-B6B37A0755B9}" srcOrd="0" destOrd="0" presId="urn:microsoft.com/office/officeart/2005/8/layout/hierarchy1"/>
    <dgm:cxn modelId="{F1BBEC0F-FF32-4BBD-B5BD-490B6B4224F6}" type="presParOf" srcId="{90C5EED9-E65D-4F02-A6C8-F7B5AB17EF1C}" destId="{63FFFD77-5A0D-44AE-BF11-63B172AF1E0C}" srcOrd="1" destOrd="0" presId="urn:microsoft.com/office/officeart/2005/8/layout/hierarchy1"/>
    <dgm:cxn modelId="{736F13C9-DD0D-42D9-A82A-7542FD588E13}" type="presParOf" srcId="{BE5915AF-63E9-48BC-8AA7-708B80FA41A9}" destId="{8312263D-F606-46C7-ADA9-AF6E96B93A87}" srcOrd="1" destOrd="0" presId="urn:microsoft.com/office/officeart/2005/8/layout/hierarchy1"/>
    <dgm:cxn modelId="{CA8EF544-535F-4F16-91AB-3F2DFEB1962F}" type="presParOf" srcId="{F61F7FC5-828C-4C75-B343-20A01C225923}" destId="{12E05AA5-2DAC-40C8-B606-F383BEF06B87}" srcOrd="2" destOrd="0" presId="urn:microsoft.com/office/officeart/2005/8/layout/hierarchy1"/>
    <dgm:cxn modelId="{C7A0862F-DFEF-4396-B3D0-96267C4A9865}" type="presParOf" srcId="{F61F7FC5-828C-4C75-B343-20A01C225923}" destId="{EEA8C5BB-6724-4D88-93B0-E9524E39A849}" srcOrd="3" destOrd="0" presId="urn:microsoft.com/office/officeart/2005/8/layout/hierarchy1"/>
    <dgm:cxn modelId="{1EC354A8-0E9D-4148-8634-084509E6025F}" type="presParOf" srcId="{EEA8C5BB-6724-4D88-93B0-E9524E39A849}" destId="{8DDBE820-0EB3-4217-AC64-879F6D9897AB}" srcOrd="0" destOrd="0" presId="urn:microsoft.com/office/officeart/2005/8/layout/hierarchy1"/>
    <dgm:cxn modelId="{E8D48800-9463-4A54-B5FC-311DC146F1AD}" type="presParOf" srcId="{8DDBE820-0EB3-4217-AC64-879F6D9897AB}" destId="{0E4A2170-54DA-4859-A0C3-12E663C62249}" srcOrd="0" destOrd="0" presId="urn:microsoft.com/office/officeart/2005/8/layout/hierarchy1"/>
    <dgm:cxn modelId="{3E855252-577E-487A-AE0E-8A74CE4B6752}" type="presParOf" srcId="{8DDBE820-0EB3-4217-AC64-879F6D9897AB}" destId="{4E31EA1E-D07A-49D7-BB08-72579E3AD9B5}" srcOrd="1" destOrd="0" presId="urn:microsoft.com/office/officeart/2005/8/layout/hierarchy1"/>
    <dgm:cxn modelId="{82D0C141-6F56-41AA-AC5C-EF95261334D6}" type="presParOf" srcId="{EEA8C5BB-6724-4D88-93B0-E9524E39A849}" destId="{3A903164-190D-41AE-8481-3C716DE379C5}" srcOrd="1" destOrd="0" presId="urn:microsoft.com/office/officeart/2005/8/layout/hierarchy1"/>
    <dgm:cxn modelId="{1FE48BCE-5F1D-45EA-B33F-69447F2BCC4F}" type="presParOf" srcId="{3A903164-190D-41AE-8481-3C716DE379C5}" destId="{CCC56069-EBC0-4363-BF8C-37E2124D27F8}" srcOrd="0" destOrd="0" presId="urn:microsoft.com/office/officeart/2005/8/layout/hierarchy1"/>
    <dgm:cxn modelId="{84A32CE5-A83A-4A7F-8B78-F6E6394847AD}" type="presParOf" srcId="{3A903164-190D-41AE-8481-3C716DE379C5}" destId="{062A691B-C5FF-4797-848C-D58248647E77}" srcOrd="1" destOrd="0" presId="urn:microsoft.com/office/officeart/2005/8/layout/hierarchy1"/>
    <dgm:cxn modelId="{5E493716-68A5-478D-93BA-D17FC3ECF448}" type="presParOf" srcId="{062A691B-C5FF-4797-848C-D58248647E77}" destId="{41CCD88D-DB87-42C9-8322-1122FBC331F3}" srcOrd="0" destOrd="0" presId="urn:microsoft.com/office/officeart/2005/8/layout/hierarchy1"/>
    <dgm:cxn modelId="{24A22360-0473-4F81-9D58-12E1CE65D564}" type="presParOf" srcId="{41CCD88D-DB87-42C9-8322-1122FBC331F3}" destId="{2D8AAC62-3B2B-4B1D-9FC8-AB763354FCAD}" srcOrd="0" destOrd="0" presId="urn:microsoft.com/office/officeart/2005/8/layout/hierarchy1"/>
    <dgm:cxn modelId="{0FC297E0-4106-4E30-A634-8CB1DB4E8F0D}" type="presParOf" srcId="{41CCD88D-DB87-42C9-8322-1122FBC331F3}" destId="{BF081213-A506-48C2-A272-D1E93C1D8026}" srcOrd="1" destOrd="0" presId="urn:microsoft.com/office/officeart/2005/8/layout/hierarchy1"/>
    <dgm:cxn modelId="{2955DE0D-7F30-40EA-B4B0-403BBFD56E4A}" type="presParOf" srcId="{062A691B-C5FF-4797-848C-D58248647E77}" destId="{8BAE88C8-6D8F-4D32-BC53-C7E37E483ABE}" srcOrd="1" destOrd="0" presId="urn:microsoft.com/office/officeart/2005/8/layout/hierarchy1"/>
    <dgm:cxn modelId="{A83F48E2-DEC2-4356-AF22-34DA40FF0AF1}" type="presParOf" srcId="{3A903164-190D-41AE-8481-3C716DE379C5}" destId="{41533006-BA73-4EDB-BCF4-1E009609B7C7}" srcOrd="2" destOrd="0" presId="urn:microsoft.com/office/officeart/2005/8/layout/hierarchy1"/>
    <dgm:cxn modelId="{65EBC3BA-22B1-423E-90EC-C6F044850E64}" type="presParOf" srcId="{3A903164-190D-41AE-8481-3C716DE379C5}" destId="{84F99CB1-426B-4DB6-B543-9E967D8A715F}" srcOrd="3" destOrd="0" presId="urn:microsoft.com/office/officeart/2005/8/layout/hierarchy1"/>
    <dgm:cxn modelId="{5F21C094-7CBA-4853-A583-509CE04DE71C}" type="presParOf" srcId="{84F99CB1-426B-4DB6-B543-9E967D8A715F}" destId="{134E53A4-C0F7-4EB1-9108-15BEBF3BF3B4}" srcOrd="0" destOrd="0" presId="urn:microsoft.com/office/officeart/2005/8/layout/hierarchy1"/>
    <dgm:cxn modelId="{40358921-D340-40D4-9702-4D71A66C9E9D}" type="presParOf" srcId="{134E53A4-C0F7-4EB1-9108-15BEBF3BF3B4}" destId="{306649D4-7C53-49C3-8936-936E999BD6F9}" srcOrd="0" destOrd="0" presId="urn:microsoft.com/office/officeart/2005/8/layout/hierarchy1"/>
    <dgm:cxn modelId="{23724302-4B85-4820-B36F-589BFD8DF5BA}" type="presParOf" srcId="{134E53A4-C0F7-4EB1-9108-15BEBF3BF3B4}" destId="{9435B915-2C06-4371-966B-2CB3EE9EC877}" srcOrd="1" destOrd="0" presId="urn:microsoft.com/office/officeart/2005/8/layout/hierarchy1"/>
    <dgm:cxn modelId="{40A2BD72-6B00-4EA4-B4EB-E9C9F01A15D3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[34;10]</a:t>
          </a:r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/>
      <dgm:t>
        <a:bodyPr/>
        <a:lstStyle/>
        <a:p>
          <a:endParaRPr lang="fr-FR" sz="120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74A26794-85F7-4A3B-A821-A5A9CC5F68EC}" type="presOf" srcId="{7BE347B4-128C-4B0C-9BFA-1BAC5DAFEDB5}" destId="{F25038ED-0744-47FC-8007-1D4C61B45319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7E4A7680-4E33-4589-B334-6D94480C2B4C}" type="presOf" srcId="{3C1F7614-9325-44C8-AB82-69245C46E13A}" destId="{E82AB148-797E-4CF9-9664-3A9CE27604B8}" srcOrd="0" destOrd="0" presId="urn:microsoft.com/office/officeart/2005/8/layout/hierarchy1"/>
    <dgm:cxn modelId="{8568B6B7-56A2-4C0F-ABA1-9FDF0052083D}" type="presOf" srcId="{D68AD263-D583-49F6-AAEB-7313B6C1A714}" destId="{1ED2776C-E897-4E2B-AA21-20701F00263F}" srcOrd="0" destOrd="0" presId="urn:microsoft.com/office/officeart/2005/8/layout/hierarchy1"/>
    <dgm:cxn modelId="{C665635F-0840-4D19-A438-8D5BCDB1E676}" type="presOf" srcId="{75B2B2D0-714D-4C8F-9A3D-CCA41045BFA5}" destId="{6E73F18C-0131-42A5-AE4C-4A53BAC9804D}" srcOrd="0" destOrd="0" presId="urn:microsoft.com/office/officeart/2005/8/layout/hierarchy1"/>
    <dgm:cxn modelId="{AD3AE1CE-E284-4750-9B04-DA0D2A0E9D00}" type="presOf" srcId="{E2E8278B-215B-4F0F-B86F-3D3BB1E3C0DF}" destId="{372BE2C8-58F4-460F-A9C6-71C8629EAAF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904174DF-D739-442E-87B6-E8A30FE51DED}" type="presOf" srcId="{8BE71B52-E9EF-470B-9F4E-9FE817960353}" destId="{9A9D497C-6874-48D5-8FDE-59C3762B9CB6}" srcOrd="0" destOrd="0" presId="urn:microsoft.com/office/officeart/2005/8/layout/hierarchy1"/>
    <dgm:cxn modelId="{3FEC6D70-25D8-4326-8C98-757016A34C9B}" type="presOf" srcId="{B936DBB1-CA68-44BA-9E28-480F4A22C530}" destId="{D476895C-88C6-497B-A031-5909FF15ED13}" srcOrd="0" destOrd="0" presId="urn:microsoft.com/office/officeart/2005/8/layout/hierarchy1"/>
    <dgm:cxn modelId="{251CBE33-E9C2-421B-AC0D-2EDD95C2370E}" type="presOf" srcId="{AAE22EAD-7759-4D38-8CE6-CFB49A12BBD4}" destId="{10A8360B-9A44-4A59-BA75-DDF7D4B1B2B7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F19D3C35-263F-497B-8330-5A314530D44B}" type="presOf" srcId="{28F50ADF-1529-4EDA-BF03-76BD9CE40284}" destId="{B0A73EDC-F4DC-479D-9DCE-D1269BFAEEBA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054C9A30-5AC6-4EDB-8319-38B0E119D71E}" type="presOf" srcId="{108E652A-3DE6-4F26-AB83-1869A2D1B395}" destId="{9435B915-2C06-4371-966B-2CB3EE9EC877}" srcOrd="0" destOrd="0" presId="urn:microsoft.com/office/officeart/2005/8/layout/hierarchy1"/>
    <dgm:cxn modelId="{339B5659-47C9-4E93-8CA1-841B72989955}" type="presOf" srcId="{A14E0BCB-0255-45C9-AEF5-161F04F7B233}" destId="{B6B8353B-8932-4648-A54D-F317D1BE85EA}" srcOrd="0" destOrd="0" presId="urn:microsoft.com/office/officeart/2005/8/layout/hierarchy1"/>
    <dgm:cxn modelId="{23F39E5E-211F-482A-8AE8-C8D642AC35B1}" type="presOf" srcId="{7F3B583C-8180-43E2-8299-9C2B2CEF512D}" destId="{BF081213-A506-48C2-A272-D1E93C1D8026}" srcOrd="0" destOrd="0" presId="urn:microsoft.com/office/officeart/2005/8/layout/hierarchy1"/>
    <dgm:cxn modelId="{1509B812-46CB-423E-B046-5D30A64D248F}" type="presOf" srcId="{F0B133F6-B8F1-4791-865B-1DCDCF8A2ECD}" destId="{4539A81B-2F0E-4D6C-8474-B09F417D713A}" srcOrd="0" destOrd="0" presId="urn:microsoft.com/office/officeart/2005/8/layout/hierarchy1"/>
    <dgm:cxn modelId="{3DD60A77-87BE-470D-B032-45F7635F359C}" type="presOf" srcId="{36053F2B-9FDB-49A4-9D7A-3776B13DB2EB}" destId="{42F0EA06-4B18-4BB3-99D1-CCE1E06708E6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032B0243-074A-498C-90E6-79C0EC01656E}" type="presOf" srcId="{E65FB1DD-77BD-4199-B117-E86CCAA77982}" destId="{41533006-BA73-4EDB-BCF4-1E009609B7C7}" srcOrd="0" destOrd="0" presId="urn:microsoft.com/office/officeart/2005/8/layout/hierarchy1"/>
    <dgm:cxn modelId="{ADDE5B73-234F-4E04-80DA-FA1F0BF0A3D1}" type="presOf" srcId="{93BD013D-9260-436C-828D-53D9CC5EC8E5}" destId="{A5B54865-23C9-4CFC-8528-ED1C88828BD7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9BACAFB3-F9D9-4CBD-A3D3-0C4D79B43020}" type="presOf" srcId="{9CB560DA-DF2C-4E63-B0FE-34A4E0712466}" destId="{99A9A0C5-FF0E-4AD5-9ACA-6D5D63ECB501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0E130131-6C8A-4EB4-8CCA-0E2CFA241B8E}" type="presOf" srcId="{68870446-C6F4-468C-8DC7-8224FA71B959}" destId="{6E9EEC93-44BE-4EB9-BA0B-0AE73CD1A941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9638E0F9-B203-4AAD-A9C8-A9C0D7D9F4B3}" type="presOf" srcId="{7EE4120F-A673-4A4F-B858-FB25291641EA}" destId="{6CDA5B38-3B40-4176-8554-E5A8EE857FED}" srcOrd="0" destOrd="0" presId="urn:microsoft.com/office/officeart/2005/8/layout/hierarchy1"/>
    <dgm:cxn modelId="{32C4C26F-9553-4885-B562-A2E28681BDDC}" type="presOf" srcId="{A6A58ED5-CAFF-4A4E-99D7-A9A94E72AAAE}" destId="{12E05AA5-2DAC-40C8-B606-F383BEF06B87}" srcOrd="0" destOrd="0" presId="urn:microsoft.com/office/officeart/2005/8/layout/hierarchy1"/>
    <dgm:cxn modelId="{1E6C64A5-539B-4794-8218-CB47B51FCD16}" type="presOf" srcId="{727F6E3E-C929-4793-902F-B3DFA4641EAB}" destId="{CCC56069-EBC0-4363-BF8C-37E2124D27F8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E391591-0601-4982-9FF7-D8D66C46DCD0}" type="presOf" srcId="{B25CE644-DEB3-48D4-BAAA-8929DD1D38A0}" destId="{4CE5C886-75FA-4FFD-82B4-18F3F50C1AEA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8788886F-CB8A-4E68-9DD2-BE3CE297C3B8}" type="presOf" srcId="{0447CDC2-4C27-446B-8E9D-5AE93DA6638A}" destId="{4E31EA1E-D07A-49D7-BB08-72579E3AD9B5}" srcOrd="0" destOrd="0" presId="urn:microsoft.com/office/officeart/2005/8/layout/hierarchy1"/>
    <dgm:cxn modelId="{76BA80CE-EC11-4D98-A10B-02611994B784}" type="presOf" srcId="{9D63E110-24B4-4E24-AD5A-3135B452F174}" destId="{63FFFD77-5A0D-44AE-BF11-63B172AF1E0C}" srcOrd="0" destOrd="0" presId="urn:microsoft.com/office/officeart/2005/8/layout/hierarchy1"/>
    <dgm:cxn modelId="{CEAF2CEA-0D5D-407C-9BCE-E40CB4EA1488}" type="presOf" srcId="{25408D9B-C3C9-4E01-941D-CA3FF169ECB3}" destId="{0CD4B9E2-D805-4802-AB77-2908B9622370}" srcOrd="0" destOrd="0" presId="urn:microsoft.com/office/officeart/2005/8/layout/hierarchy1"/>
    <dgm:cxn modelId="{2192C809-118D-414E-89C7-392C56E49517}" type="presOf" srcId="{15958A80-C87B-4295-935B-D5441386AB2A}" destId="{264777E4-83C7-4654-BE18-55F1D8CE12FB}" srcOrd="0" destOrd="0" presId="urn:microsoft.com/office/officeart/2005/8/layout/hierarchy1"/>
    <dgm:cxn modelId="{F27E26C8-7E18-4176-8C3D-F931BD232334}" type="presOf" srcId="{ACC145D8-1F74-4AA6-92B4-6688B8F0A98B}" destId="{63660872-4339-421E-A76A-39D5BBB7467B}" srcOrd="0" destOrd="0" presId="urn:microsoft.com/office/officeart/2005/8/layout/hierarchy1"/>
    <dgm:cxn modelId="{A1E095E1-2FD6-414E-98F1-ED7026CF5EB2}" type="presOf" srcId="{D3E56642-83A5-4A51-9EDB-40ED8C744AEF}" destId="{EB0965C9-B7BF-47A2-9E9A-A3ED188AE0F6}" srcOrd="0" destOrd="0" presId="urn:microsoft.com/office/officeart/2005/8/layout/hierarchy1"/>
    <dgm:cxn modelId="{6C4D4869-9926-4D86-859A-39FAC2552875}" type="presOf" srcId="{00144D75-A70F-4FAB-8608-1BDB12410025}" destId="{35F65ED0-54DD-4976-8DD4-C64A490BF148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92277638-167C-4763-BAD6-4CDDE5348407}" type="presOf" srcId="{3CDD46B3-F591-4219-92B9-1775CE54E2AF}" destId="{EE88CD6A-A261-410D-9882-5FCB7C11FCEE}" srcOrd="0" destOrd="0" presId="urn:microsoft.com/office/officeart/2005/8/layout/hierarchy1"/>
    <dgm:cxn modelId="{29EBECF0-1507-4ED0-95D7-A78211F3DCE1}" type="presParOf" srcId="{9A9D497C-6874-48D5-8FDE-59C3762B9CB6}" destId="{EB166BBC-DAB4-4FAD-93F1-0C48365B9D9B}" srcOrd="0" destOrd="0" presId="urn:microsoft.com/office/officeart/2005/8/layout/hierarchy1"/>
    <dgm:cxn modelId="{E66EA7D8-7651-4286-9E9D-6223ECD544D9}" type="presParOf" srcId="{EB166BBC-DAB4-4FAD-93F1-0C48365B9D9B}" destId="{588D667E-7026-471F-BBAA-996BE0646072}" srcOrd="0" destOrd="0" presId="urn:microsoft.com/office/officeart/2005/8/layout/hierarchy1"/>
    <dgm:cxn modelId="{ADD9E0C7-A1E9-4A28-BF47-4C8789AFA883}" type="presParOf" srcId="{588D667E-7026-471F-BBAA-996BE0646072}" destId="{B06906FC-FD4E-4905-89B7-A9B1861B87DF}" srcOrd="0" destOrd="0" presId="urn:microsoft.com/office/officeart/2005/8/layout/hierarchy1"/>
    <dgm:cxn modelId="{B1E8C364-F2F3-422C-8344-78581FB52C77}" type="presParOf" srcId="{588D667E-7026-471F-BBAA-996BE0646072}" destId="{EB0965C9-B7BF-47A2-9E9A-A3ED188AE0F6}" srcOrd="1" destOrd="0" presId="urn:microsoft.com/office/officeart/2005/8/layout/hierarchy1"/>
    <dgm:cxn modelId="{BCD7244D-121B-4757-92B5-F9D4F235B88F}" type="presParOf" srcId="{EB166BBC-DAB4-4FAD-93F1-0C48365B9D9B}" destId="{5B15B84A-564C-4B80-82E4-64411DADB998}" srcOrd="1" destOrd="0" presId="urn:microsoft.com/office/officeart/2005/8/layout/hierarchy1"/>
    <dgm:cxn modelId="{13A58C19-0ED7-4D5E-BF71-A664A2525050}" type="presParOf" srcId="{5B15B84A-564C-4B80-82E4-64411DADB998}" destId="{63660872-4339-421E-A76A-39D5BBB7467B}" srcOrd="0" destOrd="0" presId="urn:microsoft.com/office/officeart/2005/8/layout/hierarchy1"/>
    <dgm:cxn modelId="{993FB595-1F4B-4392-A4D8-438A402BF3F2}" type="presParOf" srcId="{5B15B84A-564C-4B80-82E4-64411DADB998}" destId="{43779612-8393-4687-9734-9C7D2EDFC686}" srcOrd="1" destOrd="0" presId="urn:microsoft.com/office/officeart/2005/8/layout/hierarchy1"/>
    <dgm:cxn modelId="{A4FC7328-CEDD-473E-94F3-E20A53D0BA19}" type="presParOf" srcId="{43779612-8393-4687-9734-9C7D2EDFC686}" destId="{F4002264-AA11-4825-8E6A-1EDB8A94B567}" srcOrd="0" destOrd="0" presId="urn:microsoft.com/office/officeart/2005/8/layout/hierarchy1"/>
    <dgm:cxn modelId="{F9DB1C5F-9F49-40AD-8179-90F3A4EADE8C}" type="presParOf" srcId="{F4002264-AA11-4825-8E6A-1EDB8A94B567}" destId="{953E3338-2E09-4E17-9741-48135F402AD0}" srcOrd="0" destOrd="0" presId="urn:microsoft.com/office/officeart/2005/8/layout/hierarchy1"/>
    <dgm:cxn modelId="{2FE6BEE0-D926-46E2-823B-BE39EBE7318A}" type="presParOf" srcId="{F4002264-AA11-4825-8E6A-1EDB8A94B567}" destId="{A5B54865-23C9-4CFC-8528-ED1C88828BD7}" srcOrd="1" destOrd="0" presId="urn:microsoft.com/office/officeart/2005/8/layout/hierarchy1"/>
    <dgm:cxn modelId="{F047ED15-35C7-4076-AA82-2FF1FDF1A72D}" type="presParOf" srcId="{43779612-8393-4687-9734-9C7D2EDFC686}" destId="{2838CCCF-5E5A-49DD-A0DF-2AB7CD44EAF4}" srcOrd="1" destOrd="0" presId="urn:microsoft.com/office/officeart/2005/8/layout/hierarchy1"/>
    <dgm:cxn modelId="{8810E85B-458A-4E5C-9155-D66C5A5F72D6}" type="presParOf" srcId="{2838CCCF-5E5A-49DD-A0DF-2AB7CD44EAF4}" destId="{6E9EEC93-44BE-4EB9-BA0B-0AE73CD1A941}" srcOrd="0" destOrd="0" presId="urn:microsoft.com/office/officeart/2005/8/layout/hierarchy1"/>
    <dgm:cxn modelId="{23ADE564-D7B0-45EA-AB31-DFFD238DEEB1}" type="presParOf" srcId="{2838CCCF-5E5A-49DD-A0DF-2AB7CD44EAF4}" destId="{75B8D73A-89AA-479F-825E-6AF854002943}" srcOrd="1" destOrd="0" presId="urn:microsoft.com/office/officeart/2005/8/layout/hierarchy1"/>
    <dgm:cxn modelId="{6DFC593F-F8FD-41EA-AFE2-E5A74A95339E}" type="presParOf" srcId="{75B8D73A-89AA-479F-825E-6AF854002943}" destId="{86E7F458-08BB-4B50-978F-C6126AA0FD0C}" srcOrd="0" destOrd="0" presId="urn:microsoft.com/office/officeart/2005/8/layout/hierarchy1"/>
    <dgm:cxn modelId="{5A80C1EE-E1C5-4E19-B130-4E651F3AECD3}" type="presParOf" srcId="{86E7F458-08BB-4B50-978F-C6126AA0FD0C}" destId="{593F1033-3DE4-481E-BFFF-209CC69ED8B1}" srcOrd="0" destOrd="0" presId="urn:microsoft.com/office/officeart/2005/8/layout/hierarchy1"/>
    <dgm:cxn modelId="{762B20BC-78F8-4E2D-AD51-733B568643CA}" type="presParOf" srcId="{86E7F458-08BB-4B50-978F-C6126AA0FD0C}" destId="{35F65ED0-54DD-4976-8DD4-C64A490BF148}" srcOrd="1" destOrd="0" presId="urn:microsoft.com/office/officeart/2005/8/layout/hierarchy1"/>
    <dgm:cxn modelId="{5DBAB242-CB63-4CFB-9E3F-CF8C9833B236}" type="presParOf" srcId="{75B8D73A-89AA-479F-825E-6AF854002943}" destId="{17AE1ECB-EF0A-4B7A-8282-3924AC2527E1}" srcOrd="1" destOrd="0" presId="urn:microsoft.com/office/officeart/2005/8/layout/hierarchy1"/>
    <dgm:cxn modelId="{85654D5E-6345-4190-AA48-DFF9757BEAF7}" type="presParOf" srcId="{17AE1ECB-EF0A-4B7A-8282-3924AC2527E1}" destId="{1ED2776C-E897-4E2B-AA21-20701F00263F}" srcOrd="0" destOrd="0" presId="urn:microsoft.com/office/officeart/2005/8/layout/hierarchy1"/>
    <dgm:cxn modelId="{F053D9F4-17BF-489B-85F8-9143D60CE8EC}" type="presParOf" srcId="{17AE1ECB-EF0A-4B7A-8282-3924AC2527E1}" destId="{17E34690-F7A8-438E-BDAB-B08CF6A0E7F6}" srcOrd="1" destOrd="0" presId="urn:microsoft.com/office/officeart/2005/8/layout/hierarchy1"/>
    <dgm:cxn modelId="{94A5AB31-AE02-4C40-9DC9-685CE3ACC199}" type="presParOf" srcId="{17E34690-F7A8-438E-BDAB-B08CF6A0E7F6}" destId="{1B0D4907-89CA-420A-BC95-9E144DA9D940}" srcOrd="0" destOrd="0" presId="urn:microsoft.com/office/officeart/2005/8/layout/hierarchy1"/>
    <dgm:cxn modelId="{98D2A6C9-ABE5-43D7-8898-2FAF654F144D}" type="presParOf" srcId="{1B0D4907-89CA-420A-BC95-9E144DA9D940}" destId="{CF006496-80F5-4893-8B96-9D86371F0E18}" srcOrd="0" destOrd="0" presId="urn:microsoft.com/office/officeart/2005/8/layout/hierarchy1"/>
    <dgm:cxn modelId="{05021500-2838-4126-BB64-7D8890EEF2C4}" type="presParOf" srcId="{1B0D4907-89CA-420A-BC95-9E144DA9D940}" destId="{E82AB148-797E-4CF9-9664-3A9CE27604B8}" srcOrd="1" destOrd="0" presId="urn:microsoft.com/office/officeart/2005/8/layout/hierarchy1"/>
    <dgm:cxn modelId="{D7261533-DE77-4C74-B684-906A4BC112D2}" type="presParOf" srcId="{17E34690-F7A8-438E-BDAB-B08CF6A0E7F6}" destId="{B2EEFEE5-AC15-4A0A-B874-8F3B643FD696}" srcOrd="1" destOrd="0" presId="urn:microsoft.com/office/officeart/2005/8/layout/hierarchy1"/>
    <dgm:cxn modelId="{4821E1DC-09EC-4D45-B3A2-827C26224127}" type="presParOf" srcId="{17AE1ECB-EF0A-4B7A-8282-3924AC2527E1}" destId="{D476895C-88C6-497B-A031-5909FF15ED13}" srcOrd="2" destOrd="0" presId="urn:microsoft.com/office/officeart/2005/8/layout/hierarchy1"/>
    <dgm:cxn modelId="{407EEE8D-F734-4DDC-AD8B-48FA1FC398DC}" type="presParOf" srcId="{17AE1ECB-EF0A-4B7A-8282-3924AC2527E1}" destId="{7A995093-358C-405C-A60A-4807F96328E0}" srcOrd="3" destOrd="0" presId="urn:microsoft.com/office/officeart/2005/8/layout/hierarchy1"/>
    <dgm:cxn modelId="{03587836-833F-4044-B3F2-C0AB18B7B8A0}" type="presParOf" srcId="{7A995093-358C-405C-A60A-4807F96328E0}" destId="{F73A7E89-FBAF-4B8C-B535-4A64D7652E1B}" srcOrd="0" destOrd="0" presId="urn:microsoft.com/office/officeart/2005/8/layout/hierarchy1"/>
    <dgm:cxn modelId="{74E0B703-9602-48DD-948E-AD0AC423DD3C}" type="presParOf" srcId="{F73A7E89-FBAF-4B8C-B535-4A64D7652E1B}" destId="{C550AF9B-ACA0-47E6-96DC-DF9A292EEEB2}" srcOrd="0" destOrd="0" presId="urn:microsoft.com/office/officeart/2005/8/layout/hierarchy1"/>
    <dgm:cxn modelId="{B981A9C9-2349-4BF4-9D4F-FCE066D9F69B}" type="presParOf" srcId="{F73A7E89-FBAF-4B8C-B535-4A64D7652E1B}" destId="{F25038ED-0744-47FC-8007-1D4C61B45319}" srcOrd="1" destOrd="0" presId="urn:microsoft.com/office/officeart/2005/8/layout/hierarchy1"/>
    <dgm:cxn modelId="{5AA212B2-F22F-4A51-B673-96D42EA0BA89}" type="presParOf" srcId="{7A995093-358C-405C-A60A-4807F96328E0}" destId="{E2362B20-7185-4479-81C8-EF8726FE2417}" srcOrd="1" destOrd="0" presId="urn:microsoft.com/office/officeart/2005/8/layout/hierarchy1"/>
    <dgm:cxn modelId="{DD6AD45A-71CF-491A-A7E8-BA41D427C6D0}" type="presParOf" srcId="{2838CCCF-5E5A-49DD-A0DF-2AB7CD44EAF4}" destId="{10A8360B-9A44-4A59-BA75-DDF7D4B1B2B7}" srcOrd="2" destOrd="0" presId="urn:microsoft.com/office/officeart/2005/8/layout/hierarchy1"/>
    <dgm:cxn modelId="{363CC250-AB9D-4879-A6E1-837A2EA605FE}" type="presParOf" srcId="{2838CCCF-5E5A-49DD-A0DF-2AB7CD44EAF4}" destId="{DFA9C0B7-131E-42BE-9ED8-83AC8B8C197C}" srcOrd="3" destOrd="0" presId="urn:microsoft.com/office/officeart/2005/8/layout/hierarchy1"/>
    <dgm:cxn modelId="{69F61443-568D-4417-B031-141C4B9C3F1E}" type="presParOf" srcId="{DFA9C0B7-131E-42BE-9ED8-83AC8B8C197C}" destId="{863EDE4D-784F-4AEC-891F-8F080DCA419B}" srcOrd="0" destOrd="0" presId="urn:microsoft.com/office/officeart/2005/8/layout/hierarchy1"/>
    <dgm:cxn modelId="{3142797E-01A2-4373-B8B4-EA841DE001A2}" type="presParOf" srcId="{863EDE4D-784F-4AEC-891F-8F080DCA419B}" destId="{1AA123EF-FA2C-425D-8813-311BD31F05CA}" srcOrd="0" destOrd="0" presId="urn:microsoft.com/office/officeart/2005/8/layout/hierarchy1"/>
    <dgm:cxn modelId="{ED0D79E7-298F-4266-AF3E-E5FFC8824E09}" type="presParOf" srcId="{863EDE4D-784F-4AEC-891F-8F080DCA419B}" destId="{99A9A0C5-FF0E-4AD5-9ACA-6D5D63ECB501}" srcOrd="1" destOrd="0" presId="urn:microsoft.com/office/officeart/2005/8/layout/hierarchy1"/>
    <dgm:cxn modelId="{FFD967F8-5C61-4BEC-AD5B-44D4AA49AB57}" type="presParOf" srcId="{DFA9C0B7-131E-42BE-9ED8-83AC8B8C197C}" destId="{8EA43225-AECE-4547-B598-7355BEB82ABB}" srcOrd="1" destOrd="0" presId="urn:microsoft.com/office/officeart/2005/8/layout/hierarchy1"/>
    <dgm:cxn modelId="{A5065583-A490-457F-BE42-053A21B72718}" type="presParOf" srcId="{8EA43225-AECE-4547-B598-7355BEB82ABB}" destId="{B6B8353B-8932-4648-A54D-F317D1BE85EA}" srcOrd="0" destOrd="0" presId="urn:microsoft.com/office/officeart/2005/8/layout/hierarchy1"/>
    <dgm:cxn modelId="{09434392-05FB-426A-A8B7-25D390906887}" type="presParOf" srcId="{8EA43225-AECE-4547-B598-7355BEB82ABB}" destId="{2043FC58-D116-441F-AE1E-51DFC2226424}" srcOrd="1" destOrd="0" presId="urn:microsoft.com/office/officeart/2005/8/layout/hierarchy1"/>
    <dgm:cxn modelId="{F0050196-BBC2-40EA-B7A8-FB5E002E954A}" type="presParOf" srcId="{2043FC58-D116-441F-AE1E-51DFC2226424}" destId="{EB3D332B-2783-4ED6-8C91-E3FE09CFB8FF}" srcOrd="0" destOrd="0" presId="urn:microsoft.com/office/officeart/2005/8/layout/hierarchy1"/>
    <dgm:cxn modelId="{46020357-7FC5-43EE-8755-8B4D1F54089B}" type="presParOf" srcId="{EB3D332B-2783-4ED6-8C91-E3FE09CFB8FF}" destId="{833DF4AF-EB4F-4C0C-A89E-B0434265F55D}" srcOrd="0" destOrd="0" presId="urn:microsoft.com/office/officeart/2005/8/layout/hierarchy1"/>
    <dgm:cxn modelId="{96DA108E-5129-487D-8208-AEBA5FD46722}" type="presParOf" srcId="{EB3D332B-2783-4ED6-8C91-E3FE09CFB8FF}" destId="{0CD4B9E2-D805-4802-AB77-2908B9622370}" srcOrd="1" destOrd="0" presId="urn:microsoft.com/office/officeart/2005/8/layout/hierarchy1"/>
    <dgm:cxn modelId="{20C60687-1BB3-464A-953F-BA7811F749E6}" type="presParOf" srcId="{2043FC58-D116-441F-AE1E-51DFC2226424}" destId="{893E2A57-32C1-4A2D-A170-72C28DA32803}" srcOrd="1" destOrd="0" presId="urn:microsoft.com/office/officeart/2005/8/layout/hierarchy1"/>
    <dgm:cxn modelId="{AD45C481-84CF-4BEC-BFB4-B1A727170348}" type="presParOf" srcId="{8EA43225-AECE-4547-B598-7355BEB82ABB}" destId="{B0A73EDC-F4DC-479D-9DCE-D1269BFAEEBA}" srcOrd="2" destOrd="0" presId="urn:microsoft.com/office/officeart/2005/8/layout/hierarchy1"/>
    <dgm:cxn modelId="{BA6C0E84-08E4-45B7-AB25-24F37CD058D7}" type="presParOf" srcId="{8EA43225-AECE-4547-B598-7355BEB82ABB}" destId="{1BC2FD01-7558-41E6-B095-A8A579C4638F}" srcOrd="3" destOrd="0" presId="urn:microsoft.com/office/officeart/2005/8/layout/hierarchy1"/>
    <dgm:cxn modelId="{5EDF4DD7-93F3-4944-8307-43943431D9EB}" type="presParOf" srcId="{1BC2FD01-7558-41E6-B095-A8A579C4638F}" destId="{82680BCF-354B-413F-AD55-90E788DD14F4}" srcOrd="0" destOrd="0" presId="urn:microsoft.com/office/officeart/2005/8/layout/hierarchy1"/>
    <dgm:cxn modelId="{16D2FDEA-AD5A-4A23-B820-E8107C227AFF}" type="presParOf" srcId="{82680BCF-354B-413F-AD55-90E788DD14F4}" destId="{2E6860C5-9269-403F-9368-68A0E72B83B2}" srcOrd="0" destOrd="0" presId="urn:microsoft.com/office/officeart/2005/8/layout/hierarchy1"/>
    <dgm:cxn modelId="{898D9321-760A-4D8D-9504-914FBCAB31B3}" type="presParOf" srcId="{82680BCF-354B-413F-AD55-90E788DD14F4}" destId="{EE88CD6A-A261-410D-9882-5FCB7C11FCEE}" srcOrd="1" destOrd="0" presId="urn:microsoft.com/office/officeart/2005/8/layout/hierarchy1"/>
    <dgm:cxn modelId="{0FEA9899-AB1A-422B-9659-76FDDBFE5848}" type="presParOf" srcId="{1BC2FD01-7558-41E6-B095-A8A579C4638F}" destId="{6A7B17E6-5EE7-45AA-A0DF-23B6A8DAD386}" srcOrd="1" destOrd="0" presId="urn:microsoft.com/office/officeart/2005/8/layout/hierarchy1"/>
    <dgm:cxn modelId="{92824F0B-4973-4BAF-97D3-A845FA49A42F}" type="presParOf" srcId="{5B15B84A-564C-4B80-82E4-64411DADB998}" destId="{264777E4-83C7-4654-BE18-55F1D8CE12FB}" srcOrd="2" destOrd="0" presId="urn:microsoft.com/office/officeart/2005/8/layout/hierarchy1"/>
    <dgm:cxn modelId="{4976FB36-00E3-4A62-AD9E-D94B035BEFE9}" type="presParOf" srcId="{5B15B84A-564C-4B80-82E4-64411DADB998}" destId="{E63C6EF7-EFDC-4B20-9F79-9CE538FB1DC5}" srcOrd="3" destOrd="0" presId="urn:microsoft.com/office/officeart/2005/8/layout/hierarchy1"/>
    <dgm:cxn modelId="{283B8627-C8C0-48B8-B9B7-F5C0A8BFB55A}" type="presParOf" srcId="{E63C6EF7-EFDC-4B20-9F79-9CE538FB1DC5}" destId="{334851FD-7928-4698-B8D1-725A32270351}" srcOrd="0" destOrd="0" presId="urn:microsoft.com/office/officeart/2005/8/layout/hierarchy1"/>
    <dgm:cxn modelId="{9190317F-E661-4D6C-BC48-06F9C8671DC1}" type="presParOf" srcId="{334851FD-7928-4698-B8D1-725A32270351}" destId="{10C09F43-8751-4A57-B39F-5714BACA2AAF}" srcOrd="0" destOrd="0" presId="urn:microsoft.com/office/officeart/2005/8/layout/hierarchy1"/>
    <dgm:cxn modelId="{357C7352-E9F9-472D-83D8-2BBD6DBB935B}" type="presParOf" srcId="{334851FD-7928-4698-B8D1-725A32270351}" destId="{42F0EA06-4B18-4BB3-99D1-CCE1E06708E6}" srcOrd="1" destOrd="0" presId="urn:microsoft.com/office/officeart/2005/8/layout/hierarchy1"/>
    <dgm:cxn modelId="{6CCFEE7A-1CCB-4A13-9ADC-F4F0A5B86C46}" type="presParOf" srcId="{E63C6EF7-EFDC-4B20-9F79-9CE538FB1DC5}" destId="{F61F7FC5-828C-4C75-B343-20A01C225923}" srcOrd="1" destOrd="0" presId="urn:microsoft.com/office/officeart/2005/8/layout/hierarchy1"/>
    <dgm:cxn modelId="{530EA659-09A5-41D5-8939-302B496CA904}" type="presParOf" srcId="{F61F7FC5-828C-4C75-B343-20A01C225923}" destId="{6CDA5B38-3B40-4176-8554-E5A8EE857FED}" srcOrd="0" destOrd="0" presId="urn:microsoft.com/office/officeart/2005/8/layout/hierarchy1"/>
    <dgm:cxn modelId="{CA7973E7-B376-4EDC-BDF2-39AB12810FC1}" type="presParOf" srcId="{F61F7FC5-828C-4C75-B343-20A01C225923}" destId="{8F42E486-FEBF-404D-B042-65AE4C73B0A0}" srcOrd="1" destOrd="0" presId="urn:microsoft.com/office/officeart/2005/8/layout/hierarchy1"/>
    <dgm:cxn modelId="{19A0670A-4B78-4A04-8F27-FF74BDF855EE}" type="presParOf" srcId="{8F42E486-FEBF-404D-B042-65AE4C73B0A0}" destId="{590D044D-359A-45F2-A312-311E404F72A1}" srcOrd="0" destOrd="0" presId="urn:microsoft.com/office/officeart/2005/8/layout/hierarchy1"/>
    <dgm:cxn modelId="{4D0905BA-091D-4F84-90A1-2BCCDAEB2603}" type="presParOf" srcId="{590D044D-359A-45F2-A312-311E404F72A1}" destId="{02A46D35-811E-4E78-AFD8-9E0E352784BA}" srcOrd="0" destOrd="0" presId="urn:microsoft.com/office/officeart/2005/8/layout/hierarchy1"/>
    <dgm:cxn modelId="{5D2BBB64-A409-4CED-A3B6-DF51DCCEE35D}" type="presParOf" srcId="{590D044D-359A-45F2-A312-311E404F72A1}" destId="{372BE2C8-58F4-460F-A9C6-71C8629EAAFD}" srcOrd="1" destOrd="0" presId="urn:microsoft.com/office/officeart/2005/8/layout/hierarchy1"/>
    <dgm:cxn modelId="{41CC4FE7-3C47-414E-92B7-59CCF0235421}" type="presParOf" srcId="{8F42E486-FEBF-404D-B042-65AE4C73B0A0}" destId="{A2E028F7-8037-4D12-8F10-D0F3943C5E6D}" srcOrd="1" destOrd="0" presId="urn:microsoft.com/office/officeart/2005/8/layout/hierarchy1"/>
    <dgm:cxn modelId="{60A060B3-2079-4D67-BE8A-870C5A5A87CA}" type="presParOf" srcId="{A2E028F7-8037-4D12-8F10-D0F3943C5E6D}" destId="{6E73F18C-0131-42A5-AE4C-4A53BAC9804D}" srcOrd="0" destOrd="0" presId="urn:microsoft.com/office/officeart/2005/8/layout/hierarchy1"/>
    <dgm:cxn modelId="{F986FE8A-F491-47FE-8ADF-CE47C441E0EC}" type="presParOf" srcId="{A2E028F7-8037-4D12-8F10-D0F3943C5E6D}" destId="{2BC400C7-A4E7-432A-90AB-8C8881DAB991}" srcOrd="1" destOrd="0" presId="urn:microsoft.com/office/officeart/2005/8/layout/hierarchy1"/>
    <dgm:cxn modelId="{33864F12-94E9-41FC-B845-5A832FADF682}" type="presParOf" srcId="{2BC400C7-A4E7-432A-90AB-8C8881DAB991}" destId="{C6A6AB91-F84D-4338-B648-E8F7AF79A292}" srcOrd="0" destOrd="0" presId="urn:microsoft.com/office/officeart/2005/8/layout/hierarchy1"/>
    <dgm:cxn modelId="{EE68B55A-E65F-4438-AAC4-D0D97581CEDA}" type="presParOf" srcId="{C6A6AB91-F84D-4338-B648-E8F7AF79A292}" destId="{C926D736-9A86-4F28-915F-0EC5E189E422}" srcOrd="0" destOrd="0" presId="urn:microsoft.com/office/officeart/2005/8/layout/hierarchy1"/>
    <dgm:cxn modelId="{897BFA9C-3D54-4025-A516-5B263E00F3E2}" type="presParOf" srcId="{C6A6AB91-F84D-4338-B648-E8F7AF79A292}" destId="{4CE5C886-75FA-4FFD-82B4-18F3F50C1AEA}" srcOrd="1" destOrd="0" presId="urn:microsoft.com/office/officeart/2005/8/layout/hierarchy1"/>
    <dgm:cxn modelId="{B09C357D-E3CB-436F-844F-42B8F0C99FFE}" type="presParOf" srcId="{2BC400C7-A4E7-432A-90AB-8C8881DAB991}" destId="{29E7DBE4-3712-43C2-8968-56C9C823BE62}" srcOrd="1" destOrd="0" presId="urn:microsoft.com/office/officeart/2005/8/layout/hierarchy1"/>
    <dgm:cxn modelId="{1131BC2E-4408-4FC9-91C5-B74E731CC467}" type="presParOf" srcId="{A2E028F7-8037-4D12-8F10-D0F3943C5E6D}" destId="{4539A81B-2F0E-4D6C-8474-B09F417D713A}" srcOrd="2" destOrd="0" presId="urn:microsoft.com/office/officeart/2005/8/layout/hierarchy1"/>
    <dgm:cxn modelId="{7EAE478A-DF1E-4C6C-9413-01310EFDDC47}" type="presParOf" srcId="{A2E028F7-8037-4D12-8F10-D0F3943C5E6D}" destId="{BE5915AF-63E9-48BC-8AA7-708B80FA41A9}" srcOrd="3" destOrd="0" presId="urn:microsoft.com/office/officeart/2005/8/layout/hierarchy1"/>
    <dgm:cxn modelId="{FA6F55DD-6527-4824-A16E-7F0E42942108}" type="presParOf" srcId="{BE5915AF-63E9-48BC-8AA7-708B80FA41A9}" destId="{90C5EED9-E65D-4F02-A6C8-F7B5AB17EF1C}" srcOrd="0" destOrd="0" presId="urn:microsoft.com/office/officeart/2005/8/layout/hierarchy1"/>
    <dgm:cxn modelId="{F9CB197F-3C59-4662-B209-1A17F821F064}" type="presParOf" srcId="{90C5EED9-E65D-4F02-A6C8-F7B5AB17EF1C}" destId="{28C9A901-31C0-4B51-B001-B6B37A0755B9}" srcOrd="0" destOrd="0" presId="urn:microsoft.com/office/officeart/2005/8/layout/hierarchy1"/>
    <dgm:cxn modelId="{E3058333-38E7-4AE6-AFB4-6E42B7ABF614}" type="presParOf" srcId="{90C5EED9-E65D-4F02-A6C8-F7B5AB17EF1C}" destId="{63FFFD77-5A0D-44AE-BF11-63B172AF1E0C}" srcOrd="1" destOrd="0" presId="urn:microsoft.com/office/officeart/2005/8/layout/hierarchy1"/>
    <dgm:cxn modelId="{10230280-44F7-438B-906F-C8B538425718}" type="presParOf" srcId="{BE5915AF-63E9-48BC-8AA7-708B80FA41A9}" destId="{8312263D-F606-46C7-ADA9-AF6E96B93A87}" srcOrd="1" destOrd="0" presId="urn:microsoft.com/office/officeart/2005/8/layout/hierarchy1"/>
    <dgm:cxn modelId="{317D772B-B6C6-465F-A7E7-35F9ECC70B4A}" type="presParOf" srcId="{F61F7FC5-828C-4C75-B343-20A01C225923}" destId="{12E05AA5-2DAC-40C8-B606-F383BEF06B87}" srcOrd="2" destOrd="0" presId="urn:microsoft.com/office/officeart/2005/8/layout/hierarchy1"/>
    <dgm:cxn modelId="{3F8FAFCB-7E79-4FAF-B27A-F6E3A1F2FE4E}" type="presParOf" srcId="{F61F7FC5-828C-4C75-B343-20A01C225923}" destId="{EEA8C5BB-6724-4D88-93B0-E9524E39A849}" srcOrd="3" destOrd="0" presId="urn:microsoft.com/office/officeart/2005/8/layout/hierarchy1"/>
    <dgm:cxn modelId="{FE03FBE7-DF2F-453F-83F6-F531FF2C6EC7}" type="presParOf" srcId="{EEA8C5BB-6724-4D88-93B0-E9524E39A849}" destId="{8DDBE820-0EB3-4217-AC64-879F6D9897AB}" srcOrd="0" destOrd="0" presId="urn:microsoft.com/office/officeart/2005/8/layout/hierarchy1"/>
    <dgm:cxn modelId="{709FEF52-B023-456D-B106-32EA769C52F1}" type="presParOf" srcId="{8DDBE820-0EB3-4217-AC64-879F6D9897AB}" destId="{0E4A2170-54DA-4859-A0C3-12E663C62249}" srcOrd="0" destOrd="0" presId="urn:microsoft.com/office/officeart/2005/8/layout/hierarchy1"/>
    <dgm:cxn modelId="{3C44BFA9-0E68-4B97-8D4D-B12B7EE6252D}" type="presParOf" srcId="{8DDBE820-0EB3-4217-AC64-879F6D9897AB}" destId="{4E31EA1E-D07A-49D7-BB08-72579E3AD9B5}" srcOrd="1" destOrd="0" presId="urn:microsoft.com/office/officeart/2005/8/layout/hierarchy1"/>
    <dgm:cxn modelId="{CBE9551D-5328-4083-82A1-6509BC6D6F3A}" type="presParOf" srcId="{EEA8C5BB-6724-4D88-93B0-E9524E39A849}" destId="{3A903164-190D-41AE-8481-3C716DE379C5}" srcOrd="1" destOrd="0" presId="urn:microsoft.com/office/officeart/2005/8/layout/hierarchy1"/>
    <dgm:cxn modelId="{1202F91C-434C-4E6A-81EC-F559A92B9894}" type="presParOf" srcId="{3A903164-190D-41AE-8481-3C716DE379C5}" destId="{CCC56069-EBC0-4363-BF8C-37E2124D27F8}" srcOrd="0" destOrd="0" presId="urn:microsoft.com/office/officeart/2005/8/layout/hierarchy1"/>
    <dgm:cxn modelId="{9CCB342B-B494-4C87-A118-33A22CF90717}" type="presParOf" srcId="{3A903164-190D-41AE-8481-3C716DE379C5}" destId="{062A691B-C5FF-4797-848C-D58248647E77}" srcOrd="1" destOrd="0" presId="urn:microsoft.com/office/officeart/2005/8/layout/hierarchy1"/>
    <dgm:cxn modelId="{A924F8ED-BDDE-4ECC-BE18-D3B2E4378273}" type="presParOf" srcId="{062A691B-C5FF-4797-848C-D58248647E77}" destId="{41CCD88D-DB87-42C9-8322-1122FBC331F3}" srcOrd="0" destOrd="0" presId="urn:microsoft.com/office/officeart/2005/8/layout/hierarchy1"/>
    <dgm:cxn modelId="{11EA8A18-4D9E-4ED4-96A9-1290149B6A25}" type="presParOf" srcId="{41CCD88D-DB87-42C9-8322-1122FBC331F3}" destId="{2D8AAC62-3B2B-4B1D-9FC8-AB763354FCAD}" srcOrd="0" destOrd="0" presId="urn:microsoft.com/office/officeart/2005/8/layout/hierarchy1"/>
    <dgm:cxn modelId="{76F40C75-4C84-4FAA-BC0B-070966ED44EE}" type="presParOf" srcId="{41CCD88D-DB87-42C9-8322-1122FBC331F3}" destId="{BF081213-A506-48C2-A272-D1E93C1D8026}" srcOrd="1" destOrd="0" presId="urn:microsoft.com/office/officeart/2005/8/layout/hierarchy1"/>
    <dgm:cxn modelId="{E7806457-0D74-43F2-A815-6894938B9CC5}" type="presParOf" srcId="{062A691B-C5FF-4797-848C-D58248647E77}" destId="{8BAE88C8-6D8F-4D32-BC53-C7E37E483ABE}" srcOrd="1" destOrd="0" presId="urn:microsoft.com/office/officeart/2005/8/layout/hierarchy1"/>
    <dgm:cxn modelId="{24337A1B-D79B-424D-9EDE-FE6DD2806920}" type="presParOf" srcId="{3A903164-190D-41AE-8481-3C716DE379C5}" destId="{41533006-BA73-4EDB-BCF4-1E009609B7C7}" srcOrd="2" destOrd="0" presId="urn:microsoft.com/office/officeart/2005/8/layout/hierarchy1"/>
    <dgm:cxn modelId="{095DB159-481E-41D5-9780-FE4E2A8F8388}" type="presParOf" srcId="{3A903164-190D-41AE-8481-3C716DE379C5}" destId="{84F99CB1-426B-4DB6-B543-9E967D8A715F}" srcOrd="3" destOrd="0" presId="urn:microsoft.com/office/officeart/2005/8/layout/hierarchy1"/>
    <dgm:cxn modelId="{20AD8AA5-6B97-4AEF-89B8-122C79C46CEC}" type="presParOf" srcId="{84F99CB1-426B-4DB6-B543-9E967D8A715F}" destId="{134E53A4-C0F7-4EB1-9108-15BEBF3BF3B4}" srcOrd="0" destOrd="0" presId="urn:microsoft.com/office/officeart/2005/8/layout/hierarchy1"/>
    <dgm:cxn modelId="{18257B56-E822-435E-B6F0-BD3F68EA4CCA}" type="presParOf" srcId="{134E53A4-C0F7-4EB1-9108-15BEBF3BF3B4}" destId="{306649D4-7C53-49C3-8936-936E999BD6F9}" srcOrd="0" destOrd="0" presId="urn:microsoft.com/office/officeart/2005/8/layout/hierarchy1"/>
    <dgm:cxn modelId="{BFC3F60C-4726-4E8F-B5EE-C56C6A5DD2BF}" type="presParOf" srcId="{134E53A4-C0F7-4EB1-9108-15BEBF3BF3B4}" destId="{9435B915-2C06-4371-966B-2CB3EE9EC877}" srcOrd="1" destOrd="0" presId="urn:microsoft.com/office/officeart/2005/8/layout/hierarchy1"/>
    <dgm:cxn modelId="{E08E7DFB-5885-4A0F-B4F8-56F1EE2A50A4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noFill/>
      </dgm:spPr>
      <dgm:t>
        <a:bodyPr/>
        <a:lstStyle/>
        <a:p>
          <a:r>
            <a:rPr lang="fr-FR" sz="1200" dirty="0" smtClean="0"/>
            <a:t>[34;10]</a:t>
          </a:r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[34]</a:t>
          </a:r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936AFCAB-ED4B-4C8A-B913-E8454DE6756E}" type="presOf" srcId="{28F50ADF-1529-4EDA-BF03-76BD9CE40284}" destId="{B0A73EDC-F4DC-479D-9DCE-D1269BFAEEBA}" srcOrd="0" destOrd="0" presId="urn:microsoft.com/office/officeart/2005/8/layout/hierarchy1"/>
    <dgm:cxn modelId="{50F4989F-CE8E-4859-92D3-5F437CE3816E}" type="presOf" srcId="{D3E56642-83A5-4A51-9EDB-40ED8C744AEF}" destId="{EB0965C9-B7BF-47A2-9E9A-A3ED188AE0F6}" srcOrd="0" destOrd="0" presId="urn:microsoft.com/office/officeart/2005/8/layout/hierarchy1"/>
    <dgm:cxn modelId="{D722F9D3-01BA-46E9-81F2-269F3B9EE98A}" type="presOf" srcId="{E2E8278B-215B-4F0F-B86F-3D3BB1E3C0DF}" destId="{372BE2C8-58F4-460F-A9C6-71C8629EAAFD}" srcOrd="0" destOrd="0" presId="urn:microsoft.com/office/officeart/2005/8/layout/hierarchy1"/>
    <dgm:cxn modelId="{56CC7995-CAAF-45B2-A110-1D727281B30B}" type="presOf" srcId="{68870446-C6F4-468C-8DC7-8224FA71B959}" destId="{6E9EEC93-44BE-4EB9-BA0B-0AE73CD1A941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A07CEF34-9391-48F7-9C7B-2B63AFDFC4FE}" type="presOf" srcId="{F0B133F6-B8F1-4791-865B-1DCDCF8A2ECD}" destId="{4539A81B-2F0E-4D6C-8474-B09F417D713A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AEE16B65-AE3A-4212-8BA5-DB517155F39B}" type="presOf" srcId="{7EE4120F-A673-4A4F-B858-FB25291641EA}" destId="{6CDA5B38-3B40-4176-8554-E5A8EE857FED}" srcOrd="0" destOrd="0" presId="urn:microsoft.com/office/officeart/2005/8/layout/hierarchy1"/>
    <dgm:cxn modelId="{BCF9BD51-6962-4689-9F9E-63D8482BDC2A}" type="presOf" srcId="{B936DBB1-CA68-44BA-9E28-480F4A22C530}" destId="{D476895C-88C6-497B-A031-5909FF15ED13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EB359487-43E6-4903-8114-9CF21F145F97}" type="presOf" srcId="{9D63E110-24B4-4E24-AD5A-3135B452F174}" destId="{63FFFD77-5A0D-44AE-BF11-63B172AF1E0C}" srcOrd="0" destOrd="0" presId="urn:microsoft.com/office/officeart/2005/8/layout/hierarchy1"/>
    <dgm:cxn modelId="{506473BE-31E5-4E14-884C-5B53EC981A0B}" type="presOf" srcId="{25408D9B-C3C9-4E01-941D-CA3FF169ECB3}" destId="{0CD4B9E2-D805-4802-AB77-2908B9622370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1E8FF7FA-F97A-4CCD-99B4-F6E79624541A}" type="presOf" srcId="{ACC145D8-1F74-4AA6-92B4-6688B8F0A98B}" destId="{63660872-4339-421E-A76A-39D5BBB7467B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25EE2935-A22B-4D9F-A44B-DD11CC4211C0}" type="presOf" srcId="{3C1F7614-9325-44C8-AB82-69245C46E13A}" destId="{E82AB148-797E-4CF9-9664-3A9CE27604B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322470B5-F9A4-4586-9E78-FE5E2C909531}" type="presOf" srcId="{AAE22EAD-7759-4D38-8CE6-CFB49A12BBD4}" destId="{10A8360B-9A44-4A59-BA75-DDF7D4B1B2B7}" srcOrd="0" destOrd="0" presId="urn:microsoft.com/office/officeart/2005/8/layout/hierarchy1"/>
    <dgm:cxn modelId="{FEFE646B-1316-486A-932F-200C71B3F391}" type="presOf" srcId="{7BE347B4-128C-4B0C-9BFA-1BAC5DAFEDB5}" destId="{F25038ED-0744-47FC-8007-1D4C61B45319}" srcOrd="0" destOrd="0" presId="urn:microsoft.com/office/officeart/2005/8/layout/hierarchy1"/>
    <dgm:cxn modelId="{3BB3D49C-9098-4445-86FB-CD7CE144A2A2}" type="presOf" srcId="{75B2B2D0-714D-4C8F-9A3D-CCA41045BFA5}" destId="{6E73F18C-0131-42A5-AE4C-4A53BAC9804D}" srcOrd="0" destOrd="0" presId="urn:microsoft.com/office/officeart/2005/8/layout/hierarchy1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F7D71C12-4F96-4623-A673-F3DFD6CA59A1}" type="presOf" srcId="{00144D75-A70F-4FAB-8608-1BDB12410025}" destId="{35F65ED0-54DD-4976-8DD4-C64A490BF148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EDD72981-09D3-4510-B32E-7A41796749CF}" type="presOf" srcId="{8BE71B52-E9EF-470B-9F4E-9FE817960353}" destId="{9A9D497C-6874-48D5-8FDE-59C3762B9CB6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4289C2AA-E7F9-4826-AEE1-BB71D5CCB49C}" type="presOf" srcId="{108E652A-3DE6-4F26-AB83-1869A2D1B395}" destId="{9435B915-2C06-4371-966B-2CB3EE9EC877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FD697AC0-85E7-4150-8053-EB69AB156E7C}" type="presOf" srcId="{3CDD46B3-F591-4219-92B9-1775CE54E2AF}" destId="{EE88CD6A-A261-410D-9882-5FCB7C11FCEE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F3C10EF1-577B-4069-B02B-8063A46AF44C}" type="presOf" srcId="{93BD013D-9260-436C-828D-53D9CC5EC8E5}" destId="{A5B54865-23C9-4CFC-8528-ED1C88828BD7}" srcOrd="0" destOrd="0" presId="urn:microsoft.com/office/officeart/2005/8/layout/hierarchy1"/>
    <dgm:cxn modelId="{D8CB5030-4962-4209-9D80-43B23AF7F1AE}" type="presOf" srcId="{D68AD263-D583-49F6-AAEB-7313B6C1A714}" destId="{1ED2776C-E897-4E2B-AA21-20701F00263F}" srcOrd="0" destOrd="0" presId="urn:microsoft.com/office/officeart/2005/8/layout/hierarchy1"/>
    <dgm:cxn modelId="{1EC6D454-0D71-404F-B08D-164751695365}" type="presOf" srcId="{0447CDC2-4C27-446B-8E9D-5AE93DA6638A}" destId="{4E31EA1E-D07A-49D7-BB08-72579E3AD9B5}" srcOrd="0" destOrd="0" presId="urn:microsoft.com/office/officeart/2005/8/layout/hierarchy1"/>
    <dgm:cxn modelId="{E73F394D-0B2C-4813-AB5C-96971E19358D}" type="presOf" srcId="{9CB560DA-DF2C-4E63-B0FE-34A4E0712466}" destId="{99A9A0C5-FF0E-4AD5-9ACA-6D5D63ECB501}" srcOrd="0" destOrd="0" presId="urn:microsoft.com/office/officeart/2005/8/layout/hierarchy1"/>
    <dgm:cxn modelId="{24D41879-7289-4475-A390-85E97FC28C0C}" type="presOf" srcId="{7F3B583C-8180-43E2-8299-9C2B2CEF512D}" destId="{BF081213-A506-48C2-A272-D1E93C1D8026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9B09ADCB-A118-4040-918D-3679F83872D2}" type="presOf" srcId="{E65FB1DD-77BD-4199-B117-E86CCAA77982}" destId="{41533006-BA73-4EDB-BCF4-1E009609B7C7}" srcOrd="0" destOrd="0" presId="urn:microsoft.com/office/officeart/2005/8/layout/hierarchy1"/>
    <dgm:cxn modelId="{70427CAB-3F65-41FF-B55B-C92F00259A03}" type="presOf" srcId="{727F6E3E-C929-4793-902F-B3DFA4641EAB}" destId="{CCC56069-EBC0-4363-BF8C-37E2124D27F8}" srcOrd="0" destOrd="0" presId="urn:microsoft.com/office/officeart/2005/8/layout/hierarchy1"/>
    <dgm:cxn modelId="{87E8873F-6E71-4657-9182-DC133ED60ACA}" type="presOf" srcId="{B25CE644-DEB3-48D4-BAAA-8929DD1D38A0}" destId="{4CE5C886-75FA-4FFD-82B4-18F3F50C1AEA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1042044-0261-40C6-869E-AE9A9B0DDEAD}" type="presOf" srcId="{36053F2B-9FDB-49A4-9D7A-3776B13DB2EB}" destId="{42F0EA06-4B18-4BB3-99D1-CCE1E06708E6}" srcOrd="0" destOrd="0" presId="urn:microsoft.com/office/officeart/2005/8/layout/hierarchy1"/>
    <dgm:cxn modelId="{B7F7F44D-FF06-49B2-87D4-4C4FA33E4E33}" type="presOf" srcId="{A14E0BCB-0255-45C9-AEF5-161F04F7B233}" destId="{B6B8353B-8932-4648-A54D-F317D1BE85EA}" srcOrd="0" destOrd="0" presId="urn:microsoft.com/office/officeart/2005/8/layout/hierarchy1"/>
    <dgm:cxn modelId="{C95D2F65-0BA2-4D89-B1BE-BC58802CD5FA}" type="presOf" srcId="{15958A80-C87B-4295-935B-D5441386AB2A}" destId="{264777E4-83C7-4654-BE18-55F1D8CE12FB}" srcOrd="0" destOrd="0" presId="urn:microsoft.com/office/officeart/2005/8/layout/hierarchy1"/>
    <dgm:cxn modelId="{31834E8F-9321-44EA-AD1B-9E6EE53B3C84}" type="presOf" srcId="{A6A58ED5-CAFF-4A4E-99D7-A9A94E72AAAE}" destId="{12E05AA5-2DAC-40C8-B606-F383BEF06B87}" srcOrd="0" destOrd="0" presId="urn:microsoft.com/office/officeart/2005/8/layout/hierarchy1"/>
    <dgm:cxn modelId="{69DB0DD0-6D98-468D-B3DE-B845E530CA4A}" type="presParOf" srcId="{9A9D497C-6874-48D5-8FDE-59C3762B9CB6}" destId="{EB166BBC-DAB4-4FAD-93F1-0C48365B9D9B}" srcOrd="0" destOrd="0" presId="urn:microsoft.com/office/officeart/2005/8/layout/hierarchy1"/>
    <dgm:cxn modelId="{29A24569-1E6D-48EC-B20C-87F8B8C776DB}" type="presParOf" srcId="{EB166BBC-DAB4-4FAD-93F1-0C48365B9D9B}" destId="{588D667E-7026-471F-BBAA-996BE0646072}" srcOrd="0" destOrd="0" presId="urn:microsoft.com/office/officeart/2005/8/layout/hierarchy1"/>
    <dgm:cxn modelId="{5602BC0A-0837-4774-9138-81A97778BDC4}" type="presParOf" srcId="{588D667E-7026-471F-BBAA-996BE0646072}" destId="{B06906FC-FD4E-4905-89B7-A9B1861B87DF}" srcOrd="0" destOrd="0" presId="urn:microsoft.com/office/officeart/2005/8/layout/hierarchy1"/>
    <dgm:cxn modelId="{FFA692F2-08A1-4382-80EA-E65EA4D49B2C}" type="presParOf" srcId="{588D667E-7026-471F-BBAA-996BE0646072}" destId="{EB0965C9-B7BF-47A2-9E9A-A3ED188AE0F6}" srcOrd="1" destOrd="0" presId="urn:microsoft.com/office/officeart/2005/8/layout/hierarchy1"/>
    <dgm:cxn modelId="{8C15522C-9823-4C93-8E1E-0D6B510421E3}" type="presParOf" srcId="{EB166BBC-DAB4-4FAD-93F1-0C48365B9D9B}" destId="{5B15B84A-564C-4B80-82E4-64411DADB998}" srcOrd="1" destOrd="0" presId="urn:microsoft.com/office/officeart/2005/8/layout/hierarchy1"/>
    <dgm:cxn modelId="{CCE4509D-D590-471C-82B5-B09D72F5D583}" type="presParOf" srcId="{5B15B84A-564C-4B80-82E4-64411DADB998}" destId="{63660872-4339-421E-A76A-39D5BBB7467B}" srcOrd="0" destOrd="0" presId="urn:microsoft.com/office/officeart/2005/8/layout/hierarchy1"/>
    <dgm:cxn modelId="{970FA014-9BFA-4BB1-B787-EA396F154942}" type="presParOf" srcId="{5B15B84A-564C-4B80-82E4-64411DADB998}" destId="{43779612-8393-4687-9734-9C7D2EDFC686}" srcOrd="1" destOrd="0" presId="urn:microsoft.com/office/officeart/2005/8/layout/hierarchy1"/>
    <dgm:cxn modelId="{2806CBF7-69D8-48E9-B27C-2C9449FC017D}" type="presParOf" srcId="{43779612-8393-4687-9734-9C7D2EDFC686}" destId="{F4002264-AA11-4825-8E6A-1EDB8A94B567}" srcOrd="0" destOrd="0" presId="urn:microsoft.com/office/officeart/2005/8/layout/hierarchy1"/>
    <dgm:cxn modelId="{DFED9FAE-8E3C-49DD-B7E4-6CADFB52D5A8}" type="presParOf" srcId="{F4002264-AA11-4825-8E6A-1EDB8A94B567}" destId="{953E3338-2E09-4E17-9741-48135F402AD0}" srcOrd="0" destOrd="0" presId="urn:microsoft.com/office/officeart/2005/8/layout/hierarchy1"/>
    <dgm:cxn modelId="{F74D96BF-BAC3-4300-AD75-61F1EBD0EEED}" type="presParOf" srcId="{F4002264-AA11-4825-8E6A-1EDB8A94B567}" destId="{A5B54865-23C9-4CFC-8528-ED1C88828BD7}" srcOrd="1" destOrd="0" presId="urn:microsoft.com/office/officeart/2005/8/layout/hierarchy1"/>
    <dgm:cxn modelId="{83C2DD94-5412-4A1C-A7A7-8599AC4F86A1}" type="presParOf" srcId="{43779612-8393-4687-9734-9C7D2EDFC686}" destId="{2838CCCF-5E5A-49DD-A0DF-2AB7CD44EAF4}" srcOrd="1" destOrd="0" presId="urn:microsoft.com/office/officeart/2005/8/layout/hierarchy1"/>
    <dgm:cxn modelId="{2A68083C-9562-4BE5-A6D3-96CE3F6EA5AC}" type="presParOf" srcId="{2838CCCF-5E5A-49DD-A0DF-2AB7CD44EAF4}" destId="{6E9EEC93-44BE-4EB9-BA0B-0AE73CD1A941}" srcOrd="0" destOrd="0" presId="urn:microsoft.com/office/officeart/2005/8/layout/hierarchy1"/>
    <dgm:cxn modelId="{390065B3-09D8-4532-B5D6-2668E5A326F5}" type="presParOf" srcId="{2838CCCF-5E5A-49DD-A0DF-2AB7CD44EAF4}" destId="{75B8D73A-89AA-479F-825E-6AF854002943}" srcOrd="1" destOrd="0" presId="urn:microsoft.com/office/officeart/2005/8/layout/hierarchy1"/>
    <dgm:cxn modelId="{83CE18E0-491C-43EA-80F9-884340B3C184}" type="presParOf" srcId="{75B8D73A-89AA-479F-825E-6AF854002943}" destId="{86E7F458-08BB-4B50-978F-C6126AA0FD0C}" srcOrd="0" destOrd="0" presId="urn:microsoft.com/office/officeart/2005/8/layout/hierarchy1"/>
    <dgm:cxn modelId="{776BA1EA-7B44-4247-B4E1-2CD23FA019B6}" type="presParOf" srcId="{86E7F458-08BB-4B50-978F-C6126AA0FD0C}" destId="{593F1033-3DE4-481E-BFFF-209CC69ED8B1}" srcOrd="0" destOrd="0" presId="urn:microsoft.com/office/officeart/2005/8/layout/hierarchy1"/>
    <dgm:cxn modelId="{72134ECD-987B-45A0-A435-145F89CF22F5}" type="presParOf" srcId="{86E7F458-08BB-4B50-978F-C6126AA0FD0C}" destId="{35F65ED0-54DD-4976-8DD4-C64A490BF148}" srcOrd="1" destOrd="0" presId="urn:microsoft.com/office/officeart/2005/8/layout/hierarchy1"/>
    <dgm:cxn modelId="{1DC0F3CC-632B-416B-8CEE-207652993A55}" type="presParOf" srcId="{75B8D73A-89AA-479F-825E-6AF854002943}" destId="{17AE1ECB-EF0A-4B7A-8282-3924AC2527E1}" srcOrd="1" destOrd="0" presId="urn:microsoft.com/office/officeart/2005/8/layout/hierarchy1"/>
    <dgm:cxn modelId="{67E3D8B7-4C17-402B-930B-7273C9C32995}" type="presParOf" srcId="{17AE1ECB-EF0A-4B7A-8282-3924AC2527E1}" destId="{1ED2776C-E897-4E2B-AA21-20701F00263F}" srcOrd="0" destOrd="0" presId="urn:microsoft.com/office/officeart/2005/8/layout/hierarchy1"/>
    <dgm:cxn modelId="{7CAA575A-E2FD-4B97-96AD-3C2F481DAB57}" type="presParOf" srcId="{17AE1ECB-EF0A-4B7A-8282-3924AC2527E1}" destId="{17E34690-F7A8-438E-BDAB-B08CF6A0E7F6}" srcOrd="1" destOrd="0" presId="urn:microsoft.com/office/officeart/2005/8/layout/hierarchy1"/>
    <dgm:cxn modelId="{19B40506-8BFE-4552-83EE-5B7BAB31514D}" type="presParOf" srcId="{17E34690-F7A8-438E-BDAB-B08CF6A0E7F6}" destId="{1B0D4907-89CA-420A-BC95-9E144DA9D940}" srcOrd="0" destOrd="0" presId="urn:microsoft.com/office/officeart/2005/8/layout/hierarchy1"/>
    <dgm:cxn modelId="{3174F207-688B-402E-98E9-CF2C3D47C988}" type="presParOf" srcId="{1B0D4907-89CA-420A-BC95-9E144DA9D940}" destId="{CF006496-80F5-4893-8B96-9D86371F0E18}" srcOrd="0" destOrd="0" presId="urn:microsoft.com/office/officeart/2005/8/layout/hierarchy1"/>
    <dgm:cxn modelId="{728C6E45-57F7-4525-AF4C-8037B586C713}" type="presParOf" srcId="{1B0D4907-89CA-420A-BC95-9E144DA9D940}" destId="{E82AB148-797E-4CF9-9664-3A9CE27604B8}" srcOrd="1" destOrd="0" presId="urn:microsoft.com/office/officeart/2005/8/layout/hierarchy1"/>
    <dgm:cxn modelId="{717BBBCD-9F91-4FBE-8BA4-CBB1C4B82431}" type="presParOf" srcId="{17E34690-F7A8-438E-BDAB-B08CF6A0E7F6}" destId="{B2EEFEE5-AC15-4A0A-B874-8F3B643FD696}" srcOrd="1" destOrd="0" presId="urn:microsoft.com/office/officeart/2005/8/layout/hierarchy1"/>
    <dgm:cxn modelId="{EF5D42CE-8150-45EA-B089-3E56152BD89F}" type="presParOf" srcId="{17AE1ECB-EF0A-4B7A-8282-3924AC2527E1}" destId="{D476895C-88C6-497B-A031-5909FF15ED13}" srcOrd="2" destOrd="0" presId="urn:microsoft.com/office/officeart/2005/8/layout/hierarchy1"/>
    <dgm:cxn modelId="{CAC3BF86-1290-434A-A6A2-D24A8734EA0A}" type="presParOf" srcId="{17AE1ECB-EF0A-4B7A-8282-3924AC2527E1}" destId="{7A995093-358C-405C-A60A-4807F96328E0}" srcOrd="3" destOrd="0" presId="urn:microsoft.com/office/officeart/2005/8/layout/hierarchy1"/>
    <dgm:cxn modelId="{09B42E58-3ED9-40B0-88BF-67F116D3F805}" type="presParOf" srcId="{7A995093-358C-405C-A60A-4807F96328E0}" destId="{F73A7E89-FBAF-4B8C-B535-4A64D7652E1B}" srcOrd="0" destOrd="0" presId="urn:microsoft.com/office/officeart/2005/8/layout/hierarchy1"/>
    <dgm:cxn modelId="{8AEE6155-55D5-48D5-981B-347BAFAE11F7}" type="presParOf" srcId="{F73A7E89-FBAF-4B8C-B535-4A64D7652E1B}" destId="{C550AF9B-ACA0-47E6-96DC-DF9A292EEEB2}" srcOrd="0" destOrd="0" presId="urn:microsoft.com/office/officeart/2005/8/layout/hierarchy1"/>
    <dgm:cxn modelId="{4EE48E28-5C29-40AE-8C1C-679D2E1B9CFA}" type="presParOf" srcId="{F73A7E89-FBAF-4B8C-B535-4A64D7652E1B}" destId="{F25038ED-0744-47FC-8007-1D4C61B45319}" srcOrd="1" destOrd="0" presId="urn:microsoft.com/office/officeart/2005/8/layout/hierarchy1"/>
    <dgm:cxn modelId="{6A153EBD-CE4B-497C-9FAA-7FD7F657B9A8}" type="presParOf" srcId="{7A995093-358C-405C-A60A-4807F96328E0}" destId="{E2362B20-7185-4479-81C8-EF8726FE2417}" srcOrd="1" destOrd="0" presId="urn:microsoft.com/office/officeart/2005/8/layout/hierarchy1"/>
    <dgm:cxn modelId="{1F9FF24C-AE0F-4251-A5BD-719FAE2F8329}" type="presParOf" srcId="{2838CCCF-5E5A-49DD-A0DF-2AB7CD44EAF4}" destId="{10A8360B-9A44-4A59-BA75-DDF7D4B1B2B7}" srcOrd="2" destOrd="0" presId="urn:microsoft.com/office/officeart/2005/8/layout/hierarchy1"/>
    <dgm:cxn modelId="{9533D50C-AC76-4E21-BDC0-CB39DB462F34}" type="presParOf" srcId="{2838CCCF-5E5A-49DD-A0DF-2AB7CD44EAF4}" destId="{DFA9C0B7-131E-42BE-9ED8-83AC8B8C197C}" srcOrd="3" destOrd="0" presId="urn:microsoft.com/office/officeart/2005/8/layout/hierarchy1"/>
    <dgm:cxn modelId="{37FDAD62-D484-4BBF-A5CF-E973439C9A97}" type="presParOf" srcId="{DFA9C0B7-131E-42BE-9ED8-83AC8B8C197C}" destId="{863EDE4D-784F-4AEC-891F-8F080DCA419B}" srcOrd="0" destOrd="0" presId="urn:microsoft.com/office/officeart/2005/8/layout/hierarchy1"/>
    <dgm:cxn modelId="{720F547D-E611-450D-B2E1-B0FC861AA736}" type="presParOf" srcId="{863EDE4D-784F-4AEC-891F-8F080DCA419B}" destId="{1AA123EF-FA2C-425D-8813-311BD31F05CA}" srcOrd="0" destOrd="0" presId="urn:microsoft.com/office/officeart/2005/8/layout/hierarchy1"/>
    <dgm:cxn modelId="{9C99E398-161A-4FD6-AE35-D6969E81A75D}" type="presParOf" srcId="{863EDE4D-784F-4AEC-891F-8F080DCA419B}" destId="{99A9A0C5-FF0E-4AD5-9ACA-6D5D63ECB501}" srcOrd="1" destOrd="0" presId="urn:microsoft.com/office/officeart/2005/8/layout/hierarchy1"/>
    <dgm:cxn modelId="{8FA628C2-0B49-4A1A-92ED-34C7F9982D7E}" type="presParOf" srcId="{DFA9C0B7-131E-42BE-9ED8-83AC8B8C197C}" destId="{8EA43225-AECE-4547-B598-7355BEB82ABB}" srcOrd="1" destOrd="0" presId="urn:microsoft.com/office/officeart/2005/8/layout/hierarchy1"/>
    <dgm:cxn modelId="{4175C328-26B8-47DF-965F-B31E008BF1E1}" type="presParOf" srcId="{8EA43225-AECE-4547-B598-7355BEB82ABB}" destId="{B6B8353B-8932-4648-A54D-F317D1BE85EA}" srcOrd="0" destOrd="0" presId="urn:microsoft.com/office/officeart/2005/8/layout/hierarchy1"/>
    <dgm:cxn modelId="{AC866925-6661-497B-8FBD-9E619B1748CE}" type="presParOf" srcId="{8EA43225-AECE-4547-B598-7355BEB82ABB}" destId="{2043FC58-D116-441F-AE1E-51DFC2226424}" srcOrd="1" destOrd="0" presId="urn:microsoft.com/office/officeart/2005/8/layout/hierarchy1"/>
    <dgm:cxn modelId="{D481E38D-5FEC-41DA-B92D-BA12EC298BAA}" type="presParOf" srcId="{2043FC58-D116-441F-AE1E-51DFC2226424}" destId="{EB3D332B-2783-4ED6-8C91-E3FE09CFB8FF}" srcOrd="0" destOrd="0" presId="urn:microsoft.com/office/officeart/2005/8/layout/hierarchy1"/>
    <dgm:cxn modelId="{7DFD6830-D506-45B5-9919-9CCB315E39C5}" type="presParOf" srcId="{EB3D332B-2783-4ED6-8C91-E3FE09CFB8FF}" destId="{833DF4AF-EB4F-4C0C-A89E-B0434265F55D}" srcOrd="0" destOrd="0" presId="urn:microsoft.com/office/officeart/2005/8/layout/hierarchy1"/>
    <dgm:cxn modelId="{15D4A53D-DBE9-4590-9B23-DF37D0E2B529}" type="presParOf" srcId="{EB3D332B-2783-4ED6-8C91-E3FE09CFB8FF}" destId="{0CD4B9E2-D805-4802-AB77-2908B9622370}" srcOrd="1" destOrd="0" presId="urn:microsoft.com/office/officeart/2005/8/layout/hierarchy1"/>
    <dgm:cxn modelId="{A550C175-9E08-4B57-AC0C-6C18DB0A39D1}" type="presParOf" srcId="{2043FC58-D116-441F-AE1E-51DFC2226424}" destId="{893E2A57-32C1-4A2D-A170-72C28DA32803}" srcOrd="1" destOrd="0" presId="urn:microsoft.com/office/officeart/2005/8/layout/hierarchy1"/>
    <dgm:cxn modelId="{A0E09743-7786-4036-8843-B537C710F4B5}" type="presParOf" srcId="{8EA43225-AECE-4547-B598-7355BEB82ABB}" destId="{B0A73EDC-F4DC-479D-9DCE-D1269BFAEEBA}" srcOrd="2" destOrd="0" presId="urn:microsoft.com/office/officeart/2005/8/layout/hierarchy1"/>
    <dgm:cxn modelId="{17389024-771E-47D5-AFC5-7A939E22677F}" type="presParOf" srcId="{8EA43225-AECE-4547-B598-7355BEB82ABB}" destId="{1BC2FD01-7558-41E6-B095-A8A579C4638F}" srcOrd="3" destOrd="0" presId="urn:microsoft.com/office/officeart/2005/8/layout/hierarchy1"/>
    <dgm:cxn modelId="{8E23E761-70C8-42B7-8695-981598A5127B}" type="presParOf" srcId="{1BC2FD01-7558-41E6-B095-A8A579C4638F}" destId="{82680BCF-354B-413F-AD55-90E788DD14F4}" srcOrd="0" destOrd="0" presId="urn:microsoft.com/office/officeart/2005/8/layout/hierarchy1"/>
    <dgm:cxn modelId="{35DD7743-C55B-4E75-BABA-F541D979FCB3}" type="presParOf" srcId="{82680BCF-354B-413F-AD55-90E788DD14F4}" destId="{2E6860C5-9269-403F-9368-68A0E72B83B2}" srcOrd="0" destOrd="0" presId="urn:microsoft.com/office/officeart/2005/8/layout/hierarchy1"/>
    <dgm:cxn modelId="{00AA50AD-A054-4ECC-99F3-CD74519EE094}" type="presParOf" srcId="{82680BCF-354B-413F-AD55-90E788DD14F4}" destId="{EE88CD6A-A261-410D-9882-5FCB7C11FCEE}" srcOrd="1" destOrd="0" presId="urn:microsoft.com/office/officeart/2005/8/layout/hierarchy1"/>
    <dgm:cxn modelId="{57D80DC7-43A4-40FA-82B0-E46C7986FDB0}" type="presParOf" srcId="{1BC2FD01-7558-41E6-B095-A8A579C4638F}" destId="{6A7B17E6-5EE7-45AA-A0DF-23B6A8DAD386}" srcOrd="1" destOrd="0" presId="urn:microsoft.com/office/officeart/2005/8/layout/hierarchy1"/>
    <dgm:cxn modelId="{2591D0D5-661C-4B89-BD7D-9D736910B895}" type="presParOf" srcId="{5B15B84A-564C-4B80-82E4-64411DADB998}" destId="{264777E4-83C7-4654-BE18-55F1D8CE12FB}" srcOrd="2" destOrd="0" presId="urn:microsoft.com/office/officeart/2005/8/layout/hierarchy1"/>
    <dgm:cxn modelId="{27490D31-F232-4AC9-926B-BF0EB535713A}" type="presParOf" srcId="{5B15B84A-564C-4B80-82E4-64411DADB998}" destId="{E63C6EF7-EFDC-4B20-9F79-9CE538FB1DC5}" srcOrd="3" destOrd="0" presId="urn:microsoft.com/office/officeart/2005/8/layout/hierarchy1"/>
    <dgm:cxn modelId="{DAE2DD08-26F8-493A-A2B8-4D80153D1F6A}" type="presParOf" srcId="{E63C6EF7-EFDC-4B20-9F79-9CE538FB1DC5}" destId="{334851FD-7928-4698-B8D1-725A32270351}" srcOrd="0" destOrd="0" presId="urn:microsoft.com/office/officeart/2005/8/layout/hierarchy1"/>
    <dgm:cxn modelId="{6E8383A4-90BA-4C90-AB01-06EAD8264F89}" type="presParOf" srcId="{334851FD-7928-4698-B8D1-725A32270351}" destId="{10C09F43-8751-4A57-B39F-5714BACA2AAF}" srcOrd="0" destOrd="0" presId="urn:microsoft.com/office/officeart/2005/8/layout/hierarchy1"/>
    <dgm:cxn modelId="{8A149959-D86E-4426-8DEA-A2827C425593}" type="presParOf" srcId="{334851FD-7928-4698-B8D1-725A32270351}" destId="{42F0EA06-4B18-4BB3-99D1-CCE1E06708E6}" srcOrd="1" destOrd="0" presId="urn:microsoft.com/office/officeart/2005/8/layout/hierarchy1"/>
    <dgm:cxn modelId="{FF9F25D4-7C03-4A05-83C5-54AD3A9B5F2F}" type="presParOf" srcId="{E63C6EF7-EFDC-4B20-9F79-9CE538FB1DC5}" destId="{F61F7FC5-828C-4C75-B343-20A01C225923}" srcOrd="1" destOrd="0" presId="urn:microsoft.com/office/officeart/2005/8/layout/hierarchy1"/>
    <dgm:cxn modelId="{62DE4CEA-CDE6-4DF5-924C-1E684773E3C7}" type="presParOf" srcId="{F61F7FC5-828C-4C75-B343-20A01C225923}" destId="{6CDA5B38-3B40-4176-8554-E5A8EE857FED}" srcOrd="0" destOrd="0" presId="urn:microsoft.com/office/officeart/2005/8/layout/hierarchy1"/>
    <dgm:cxn modelId="{C8817337-C6D7-4167-8341-0BCE577F1409}" type="presParOf" srcId="{F61F7FC5-828C-4C75-B343-20A01C225923}" destId="{8F42E486-FEBF-404D-B042-65AE4C73B0A0}" srcOrd="1" destOrd="0" presId="urn:microsoft.com/office/officeart/2005/8/layout/hierarchy1"/>
    <dgm:cxn modelId="{3FBFD107-7523-48A2-870F-AC1E52DF9581}" type="presParOf" srcId="{8F42E486-FEBF-404D-B042-65AE4C73B0A0}" destId="{590D044D-359A-45F2-A312-311E404F72A1}" srcOrd="0" destOrd="0" presId="urn:microsoft.com/office/officeart/2005/8/layout/hierarchy1"/>
    <dgm:cxn modelId="{77ACAB19-4430-482F-BD28-B9211E53243D}" type="presParOf" srcId="{590D044D-359A-45F2-A312-311E404F72A1}" destId="{02A46D35-811E-4E78-AFD8-9E0E352784BA}" srcOrd="0" destOrd="0" presId="urn:microsoft.com/office/officeart/2005/8/layout/hierarchy1"/>
    <dgm:cxn modelId="{15B8575C-660B-4FBA-A394-13B461F98B6B}" type="presParOf" srcId="{590D044D-359A-45F2-A312-311E404F72A1}" destId="{372BE2C8-58F4-460F-A9C6-71C8629EAAFD}" srcOrd="1" destOrd="0" presId="urn:microsoft.com/office/officeart/2005/8/layout/hierarchy1"/>
    <dgm:cxn modelId="{C5616519-3AD9-4D36-9087-B9FB147A1E0B}" type="presParOf" srcId="{8F42E486-FEBF-404D-B042-65AE4C73B0A0}" destId="{A2E028F7-8037-4D12-8F10-D0F3943C5E6D}" srcOrd="1" destOrd="0" presId="urn:microsoft.com/office/officeart/2005/8/layout/hierarchy1"/>
    <dgm:cxn modelId="{4C001DF4-5C18-4033-9CA5-E5D2B5917635}" type="presParOf" srcId="{A2E028F7-8037-4D12-8F10-D0F3943C5E6D}" destId="{6E73F18C-0131-42A5-AE4C-4A53BAC9804D}" srcOrd="0" destOrd="0" presId="urn:microsoft.com/office/officeart/2005/8/layout/hierarchy1"/>
    <dgm:cxn modelId="{66FA3CD6-09C2-40EA-90F8-1662F80FB5DE}" type="presParOf" srcId="{A2E028F7-8037-4D12-8F10-D0F3943C5E6D}" destId="{2BC400C7-A4E7-432A-90AB-8C8881DAB991}" srcOrd="1" destOrd="0" presId="urn:microsoft.com/office/officeart/2005/8/layout/hierarchy1"/>
    <dgm:cxn modelId="{28625B33-61B2-4286-918E-672333EBF213}" type="presParOf" srcId="{2BC400C7-A4E7-432A-90AB-8C8881DAB991}" destId="{C6A6AB91-F84D-4338-B648-E8F7AF79A292}" srcOrd="0" destOrd="0" presId="urn:microsoft.com/office/officeart/2005/8/layout/hierarchy1"/>
    <dgm:cxn modelId="{6100D4C1-9476-452E-81FE-22D42467432B}" type="presParOf" srcId="{C6A6AB91-F84D-4338-B648-E8F7AF79A292}" destId="{C926D736-9A86-4F28-915F-0EC5E189E422}" srcOrd="0" destOrd="0" presId="urn:microsoft.com/office/officeart/2005/8/layout/hierarchy1"/>
    <dgm:cxn modelId="{1CEA54E7-682F-4B5A-B84F-73EF9AEF2EF1}" type="presParOf" srcId="{C6A6AB91-F84D-4338-B648-E8F7AF79A292}" destId="{4CE5C886-75FA-4FFD-82B4-18F3F50C1AEA}" srcOrd="1" destOrd="0" presId="urn:microsoft.com/office/officeart/2005/8/layout/hierarchy1"/>
    <dgm:cxn modelId="{FA2D9905-2E37-4169-9E82-8E9CE5FDD47D}" type="presParOf" srcId="{2BC400C7-A4E7-432A-90AB-8C8881DAB991}" destId="{29E7DBE4-3712-43C2-8968-56C9C823BE62}" srcOrd="1" destOrd="0" presId="urn:microsoft.com/office/officeart/2005/8/layout/hierarchy1"/>
    <dgm:cxn modelId="{4B03CA77-5842-4B63-B347-B28239F73AE6}" type="presParOf" srcId="{A2E028F7-8037-4D12-8F10-D0F3943C5E6D}" destId="{4539A81B-2F0E-4D6C-8474-B09F417D713A}" srcOrd="2" destOrd="0" presId="urn:microsoft.com/office/officeart/2005/8/layout/hierarchy1"/>
    <dgm:cxn modelId="{DE4CE9D1-5D24-4EBE-9CF0-6DEA87B9AD27}" type="presParOf" srcId="{A2E028F7-8037-4D12-8F10-D0F3943C5E6D}" destId="{BE5915AF-63E9-48BC-8AA7-708B80FA41A9}" srcOrd="3" destOrd="0" presId="urn:microsoft.com/office/officeart/2005/8/layout/hierarchy1"/>
    <dgm:cxn modelId="{FBF58667-492E-4593-BF22-BA33AEAD9E4F}" type="presParOf" srcId="{BE5915AF-63E9-48BC-8AA7-708B80FA41A9}" destId="{90C5EED9-E65D-4F02-A6C8-F7B5AB17EF1C}" srcOrd="0" destOrd="0" presId="urn:microsoft.com/office/officeart/2005/8/layout/hierarchy1"/>
    <dgm:cxn modelId="{C323D91B-9416-4C26-88EC-D1F607D386D5}" type="presParOf" srcId="{90C5EED9-E65D-4F02-A6C8-F7B5AB17EF1C}" destId="{28C9A901-31C0-4B51-B001-B6B37A0755B9}" srcOrd="0" destOrd="0" presId="urn:microsoft.com/office/officeart/2005/8/layout/hierarchy1"/>
    <dgm:cxn modelId="{A70D507E-E554-4E3C-87C3-EAE577870B7E}" type="presParOf" srcId="{90C5EED9-E65D-4F02-A6C8-F7B5AB17EF1C}" destId="{63FFFD77-5A0D-44AE-BF11-63B172AF1E0C}" srcOrd="1" destOrd="0" presId="urn:microsoft.com/office/officeart/2005/8/layout/hierarchy1"/>
    <dgm:cxn modelId="{99F68D92-122B-4A57-980B-1D6CD76E696B}" type="presParOf" srcId="{BE5915AF-63E9-48BC-8AA7-708B80FA41A9}" destId="{8312263D-F606-46C7-ADA9-AF6E96B93A87}" srcOrd="1" destOrd="0" presId="urn:microsoft.com/office/officeart/2005/8/layout/hierarchy1"/>
    <dgm:cxn modelId="{01D3D1BB-AECE-4DDF-9799-783A2773DC97}" type="presParOf" srcId="{F61F7FC5-828C-4C75-B343-20A01C225923}" destId="{12E05AA5-2DAC-40C8-B606-F383BEF06B87}" srcOrd="2" destOrd="0" presId="urn:microsoft.com/office/officeart/2005/8/layout/hierarchy1"/>
    <dgm:cxn modelId="{119EA3AB-6961-4151-BB16-7A5205E622BD}" type="presParOf" srcId="{F61F7FC5-828C-4C75-B343-20A01C225923}" destId="{EEA8C5BB-6724-4D88-93B0-E9524E39A849}" srcOrd="3" destOrd="0" presId="urn:microsoft.com/office/officeart/2005/8/layout/hierarchy1"/>
    <dgm:cxn modelId="{B000F0C1-D944-45F8-A282-6DD10ED97428}" type="presParOf" srcId="{EEA8C5BB-6724-4D88-93B0-E9524E39A849}" destId="{8DDBE820-0EB3-4217-AC64-879F6D9897AB}" srcOrd="0" destOrd="0" presId="urn:microsoft.com/office/officeart/2005/8/layout/hierarchy1"/>
    <dgm:cxn modelId="{216C6475-96C6-4982-B67E-6060D68229AF}" type="presParOf" srcId="{8DDBE820-0EB3-4217-AC64-879F6D9897AB}" destId="{0E4A2170-54DA-4859-A0C3-12E663C62249}" srcOrd="0" destOrd="0" presId="urn:microsoft.com/office/officeart/2005/8/layout/hierarchy1"/>
    <dgm:cxn modelId="{5A8DF107-A5CD-45BE-8889-D88EA1F72589}" type="presParOf" srcId="{8DDBE820-0EB3-4217-AC64-879F6D9897AB}" destId="{4E31EA1E-D07A-49D7-BB08-72579E3AD9B5}" srcOrd="1" destOrd="0" presId="urn:microsoft.com/office/officeart/2005/8/layout/hierarchy1"/>
    <dgm:cxn modelId="{D5D9C428-46F7-44EA-9E83-8826CF7926C0}" type="presParOf" srcId="{EEA8C5BB-6724-4D88-93B0-E9524E39A849}" destId="{3A903164-190D-41AE-8481-3C716DE379C5}" srcOrd="1" destOrd="0" presId="urn:microsoft.com/office/officeart/2005/8/layout/hierarchy1"/>
    <dgm:cxn modelId="{FD293326-ED5E-41C0-BEE0-9A712C4C9423}" type="presParOf" srcId="{3A903164-190D-41AE-8481-3C716DE379C5}" destId="{CCC56069-EBC0-4363-BF8C-37E2124D27F8}" srcOrd="0" destOrd="0" presId="urn:microsoft.com/office/officeart/2005/8/layout/hierarchy1"/>
    <dgm:cxn modelId="{92032B26-F826-49BF-8AC8-83E9738029EB}" type="presParOf" srcId="{3A903164-190D-41AE-8481-3C716DE379C5}" destId="{062A691B-C5FF-4797-848C-D58248647E77}" srcOrd="1" destOrd="0" presId="urn:microsoft.com/office/officeart/2005/8/layout/hierarchy1"/>
    <dgm:cxn modelId="{37D36294-4F59-4C0F-AD08-93A6C76B9FA5}" type="presParOf" srcId="{062A691B-C5FF-4797-848C-D58248647E77}" destId="{41CCD88D-DB87-42C9-8322-1122FBC331F3}" srcOrd="0" destOrd="0" presId="urn:microsoft.com/office/officeart/2005/8/layout/hierarchy1"/>
    <dgm:cxn modelId="{0FADCFDF-0341-4977-88A9-3A45EB6CDB0E}" type="presParOf" srcId="{41CCD88D-DB87-42C9-8322-1122FBC331F3}" destId="{2D8AAC62-3B2B-4B1D-9FC8-AB763354FCAD}" srcOrd="0" destOrd="0" presId="urn:microsoft.com/office/officeart/2005/8/layout/hierarchy1"/>
    <dgm:cxn modelId="{F2C3CAE6-76CA-48C7-9E5B-24FB65610DF9}" type="presParOf" srcId="{41CCD88D-DB87-42C9-8322-1122FBC331F3}" destId="{BF081213-A506-48C2-A272-D1E93C1D8026}" srcOrd="1" destOrd="0" presId="urn:microsoft.com/office/officeart/2005/8/layout/hierarchy1"/>
    <dgm:cxn modelId="{8600F3D0-B663-4B37-A71D-EC125ABBDF3E}" type="presParOf" srcId="{062A691B-C5FF-4797-848C-D58248647E77}" destId="{8BAE88C8-6D8F-4D32-BC53-C7E37E483ABE}" srcOrd="1" destOrd="0" presId="urn:microsoft.com/office/officeart/2005/8/layout/hierarchy1"/>
    <dgm:cxn modelId="{6F566EFD-29B4-442E-8EA9-1CC635DE54AE}" type="presParOf" srcId="{3A903164-190D-41AE-8481-3C716DE379C5}" destId="{41533006-BA73-4EDB-BCF4-1E009609B7C7}" srcOrd="2" destOrd="0" presId="urn:microsoft.com/office/officeart/2005/8/layout/hierarchy1"/>
    <dgm:cxn modelId="{8EF169F1-EC8A-4872-85DE-29E81A74E616}" type="presParOf" srcId="{3A903164-190D-41AE-8481-3C716DE379C5}" destId="{84F99CB1-426B-4DB6-B543-9E967D8A715F}" srcOrd="3" destOrd="0" presId="urn:microsoft.com/office/officeart/2005/8/layout/hierarchy1"/>
    <dgm:cxn modelId="{F22CC608-BA5D-42F4-AB7A-3526118F4F28}" type="presParOf" srcId="{84F99CB1-426B-4DB6-B543-9E967D8A715F}" destId="{134E53A4-C0F7-4EB1-9108-15BEBF3BF3B4}" srcOrd="0" destOrd="0" presId="urn:microsoft.com/office/officeart/2005/8/layout/hierarchy1"/>
    <dgm:cxn modelId="{85F46C06-80A1-4C29-B052-A6F1C71BE34D}" type="presParOf" srcId="{134E53A4-C0F7-4EB1-9108-15BEBF3BF3B4}" destId="{306649D4-7C53-49C3-8936-936E999BD6F9}" srcOrd="0" destOrd="0" presId="urn:microsoft.com/office/officeart/2005/8/layout/hierarchy1"/>
    <dgm:cxn modelId="{4484D19A-1EB5-4091-A979-B1101E3A2418}" type="presParOf" srcId="{134E53A4-C0F7-4EB1-9108-15BEBF3BF3B4}" destId="{9435B915-2C06-4371-966B-2CB3EE9EC877}" srcOrd="1" destOrd="0" presId="urn:microsoft.com/office/officeart/2005/8/layout/hierarchy1"/>
    <dgm:cxn modelId="{467F6AD5-C7DC-4E99-91FF-41358E747880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[34;10]</a:t>
          </a:r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noFill/>
      </dgm:spPr>
      <dgm:t>
        <a:bodyPr/>
        <a:lstStyle/>
        <a:p>
          <a:r>
            <a:rPr lang="fr-FR" sz="1200" dirty="0" smtClean="0"/>
            <a:t>[34]</a:t>
          </a:r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/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D9DE9695-E377-4BA8-96C7-545D97791581}" type="presOf" srcId="{ACC145D8-1F74-4AA6-92B4-6688B8F0A98B}" destId="{63660872-4339-421E-A76A-39D5BBB7467B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7E22D94C-442E-41D9-8B55-70C913BFC0C1}" type="presOf" srcId="{25408D9B-C3C9-4E01-941D-CA3FF169ECB3}" destId="{0CD4B9E2-D805-4802-AB77-2908B9622370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07E03F5B-3175-4868-89F6-342339571384}" type="presOf" srcId="{15958A80-C87B-4295-935B-D5441386AB2A}" destId="{264777E4-83C7-4654-BE18-55F1D8CE12FB}" srcOrd="0" destOrd="0" presId="urn:microsoft.com/office/officeart/2005/8/layout/hierarchy1"/>
    <dgm:cxn modelId="{96430E89-4386-4224-98A0-EED0137BABBA}" type="presOf" srcId="{68870446-C6F4-468C-8DC7-8224FA71B959}" destId="{6E9EEC93-44BE-4EB9-BA0B-0AE73CD1A941}" srcOrd="0" destOrd="0" presId="urn:microsoft.com/office/officeart/2005/8/layout/hierarchy1"/>
    <dgm:cxn modelId="{D9A663D0-C22F-4571-AE0B-0F6DD1C676F8}" type="presOf" srcId="{7EE4120F-A673-4A4F-B858-FB25291641EA}" destId="{6CDA5B38-3B40-4176-8554-E5A8EE857FE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64ABB21F-0713-4ED9-A214-731633BFFC4F}" type="presOf" srcId="{A14E0BCB-0255-45C9-AEF5-161F04F7B233}" destId="{B6B8353B-8932-4648-A54D-F317D1BE85EA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9ACF115B-15AD-4345-A94F-374CB0AB7E4B}" type="presOf" srcId="{0447CDC2-4C27-446B-8E9D-5AE93DA6638A}" destId="{4E31EA1E-D07A-49D7-BB08-72579E3AD9B5}" srcOrd="0" destOrd="0" presId="urn:microsoft.com/office/officeart/2005/8/layout/hierarchy1"/>
    <dgm:cxn modelId="{78970E6F-5367-4F54-97C5-10571655B72D}" type="presOf" srcId="{B936DBB1-CA68-44BA-9E28-480F4A22C530}" destId="{D476895C-88C6-497B-A031-5909FF15ED13}" srcOrd="0" destOrd="0" presId="urn:microsoft.com/office/officeart/2005/8/layout/hierarchy1"/>
    <dgm:cxn modelId="{B5ECBB53-9512-44C9-8575-394A9A3053F9}" type="presOf" srcId="{75B2B2D0-714D-4C8F-9A3D-CCA41045BFA5}" destId="{6E73F18C-0131-42A5-AE4C-4A53BAC9804D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75EBB0BB-E391-4B49-B737-F32F071CB4A5}" type="presOf" srcId="{3C1F7614-9325-44C8-AB82-69245C46E13A}" destId="{E82AB148-797E-4CF9-9664-3A9CE27604B8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B4B9AF9F-0BB0-4E67-B9B5-D00CD9C6CE09}" type="presOf" srcId="{9D63E110-24B4-4E24-AD5A-3135B452F174}" destId="{63FFFD77-5A0D-44AE-BF11-63B172AF1E0C}" srcOrd="0" destOrd="0" presId="urn:microsoft.com/office/officeart/2005/8/layout/hierarchy1"/>
    <dgm:cxn modelId="{84E1D581-B315-41D6-9C72-B1070E96DE1A}" type="presOf" srcId="{108E652A-3DE6-4F26-AB83-1869A2D1B395}" destId="{9435B915-2C06-4371-966B-2CB3EE9EC877}" srcOrd="0" destOrd="0" presId="urn:microsoft.com/office/officeart/2005/8/layout/hierarchy1"/>
    <dgm:cxn modelId="{D4ED6661-DEB9-45B8-AD0F-BE7AD8796EEA}" type="presOf" srcId="{D68AD263-D583-49F6-AAEB-7313B6C1A714}" destId="{1ED2776C-E897-4E2B-AA21-20701F00263F}" srcOrd="0" destOrd="0" presId="urn:microsoft.com/office/officeart/2005/8/layout/hierarchy1"/>
    <dgm:cxn modelId="{1B8ED049-B25B-4077-A889-727D2599585F}" type="presOf" srcId="{9CB560DA-DF2C-4E63-B0FE-34A4E0712466}" destId="{99A9A0C5-FF0E-4AD5-9ACA-6D5D63ECB501}" srcOrd="0" destOrd="0" presId="urn:microsoft.com/office/officeart/2005/8/layout/hierarchy1"/>
    <dgm:cxn modelId="{4C36DCAF-108D-4D40-801D-21A1202D7B57}" type="presOf" srcId="{F0B133F6-B8F1-4791-865B-1DCDCF8A2ECD}" destId="{4539A81B-2F0E-4D6C-8474-B09F417D713A}" srcOrd="0" destOrd="0" presId="urn:microsoft.com/office/officeart/2005/8/layout/hierarchy1"/>
    <dgm:cxn modelId="{C0003B4F-BAB5-42F4-AE1C-C215E9B125BF}" type="presOf" srcId="{8BE71B52-E9EF-470B-9F4E-9FE817960353}" destId="{9A9D497C-6874-48D5-8FDE-59C3762B9CB6}" srcOrd="0" destOrd="0" presId="urn:microsoft.com/office/officeart/2005/8/layout/hierarchy1"/>
    <dgm:cxn modelId="{82926691-8322-4674-B9B6-7001B0918E64}" type="presOf" srcId="{93BD013D-9260-436C-828D-53D9CC5EC8E5}" destId="{A5B54865-23C9-4CFC-8528-ED1C88828BD7}" srcOrd="0" destOrd="0" presId="urn:microsoft.com/office/officeart/2005/8/layout/hierarchy1"/>
    <dgm:cxn modelId="{856EA969-FF89-4FCD-8DBF-9F54F9F5995D}" type="presOf" srcId="{AAE22EAD-7759-4D38-8CE6-CFB49A12BBD4}" destId="{10A8360B-9A44-4A59-BA75-DDF7D4B1B2B7}" srcOrd="0" destOrd="0" presId="urn:microsoft.com/office/officeart/2005/8/layout/hierarchy1"/>
    <dgm:cxn modelId="{C00E8590-0D48-4D39-906A-2C60C20C8AA0}" type="presOf" srcId="{36053F2B-9FDB-49A4-9D7A-3776B13DB2EB}" destId="{42F0EA06-4B18-4BB3-99D1-CCE1E06708E6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64841D6A-6FF2-4219-AF8E-6238E11146F1}" type="presOf" srcId="{7F3B583C-8180-43E2-8299-9C2B2CEF512D}" destId="{BF081213-A506-48C2-A272-D1E93C1D8026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341CE15F-2064-4730-868F-3BBACB693EC3}" type="presOf" srcId="{D3E56642-83A5-4A51-9EDB-40ED8C744AEF}" destId="{EB0965C9-B7BF-47A2-9E9A-A3ED188AE0F6}" srcOrd="0" destOrd="0" presId="urn:microsoft.com/office/officeart/2005/8/layout/hierarchy1"/>
    <dgm:cxn modelId="{C7249882-C632-4700-93E7-6166050ADF6A}" type="presOf" srcId="{E65FB1DD-77BD-4199-B117-E86CCAA77982}" destId="{41533006-BA73-4EDB-BCF4-1E009609B7C7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EB60AF99-1AAE-470E-BA84-688D8D621485}" type="presOf" srcId="{727F6E3E-C929-4793-902F-B3DFA4641EAB}" destId="{CCC56069-EBC0-4363-BF8C-37E2124D27F8}" srcOrd="0" destOrd="0" presId="urn:microsoft.com/office/officeart/2005/8/layout/hierarchy1"/>
    <dgm:cxn modelId="{38FE484D-F211-4170-8EDB-B92A5B515D8B}" type="presOf" srcId="{B25CE644-DEB3-48D4-BAAA-8929DD1D38A0}" destId="{4CE5C886-75FA-4FFD-82B4-18F3F50C1AEA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A95EE6F5-80D2-44BA-A5B2-31A42536B41C}" type="presOf" srcId="{00144D75-A70F-4FAB-8608-1BDB12410025}" destId="{35F65ED0-54DD-4976-8DD4-C64A490BF148}" srcOrd="0" destOrd="0" presId="urn:microsoft.com/office/officeart/2005/8/layout/hierarchy1"/>
    <dgm:cxn modelId="{71C58A14-591A-4269-B8F3-66848F39CC91}" type="presOf" srcId="{A6A58ED5-CAFF-4A4E-99D7-A9A94E72AAAE}" destId="{12E05AA5-2DAC-40C8-B606-F383BEF06B87}" srcOrd="0" destOrd="0" presId="urn:microsoft.com/office/officeart/2005/8/layout/hierarchy1"/>
    <dgm:cxn modelId="{83117640-D852-47DA-8657-EAC9BA2A9F2B}" type="presOf" srcId="{3CDD46B3-F591-4219-92B9-1775CE54E2AF}" destId="{EE88CD6A-A261-410D-9882-5FCB7C11FCEE}" srcOrd="0" destOrd="0" presId="urn:microsoft.com/office/officeart/2005/8/layout/hierarchy1"/>
    <dgm:cxn modelId="{331F4D03-EE77-4224-86C4-188E9A1B101B}" type="presOf" srcId="{7BE347B4-128C-4B0C-9BFA-1BAC5DAFEDB5}" destId="{F25038ED-0744-47FC-8007-1D4C61B45319}" srcOrd="0" destOrd="0" presId="urn:microsoft.com/office/officeart/2005/8/layout/hierarchy1"/>
    <dgm:cxn modelId="{DE7FD960-17A7-497E-B415-2F00E45FBBB8}" type="presOf" srcId="{28F50ADF-1529-4EDA-BF03-76BD9CE40284}" destId="{B0A73EDC-F4DC-479D-9DCE-D1269BFAEEBA}" srcOrd="0" destOrd="0" presId="urn:microsoft.com/office/officeart/2005/8/layout/hierarchy1"/>
    <dgm:cxn modelId="{9C31F922-E24F-4BE3-BC02-5CB824AA0A5D}" type="presOf" srcId="{E2E8278B-215B-4F0F-B86F-3D3BB1E3C0DF}" destId="{372BE2C8-58F4-460F-A9C6-71C8629EAAFD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C16504E8-5FC4-4216-B018-CCE730737AC8}" type="presParOf" srcId="{9A9D497C-6874-48D5-8FDE-59C3762B9CB6}" destId="{EB166BBC-DAB4-4FAD-93F1-0C48365B9D9B}" srcOrd="0" destOrd="0" presId="urn:microsoft.com/office/officeart/2005/8/layout/hierarchy1"/>
    <dgm:cxn modelId="{1F4E9908-75A8-45DB-9C2D-024A57E5B9C3}" type="presParOf" srcId="{EB166BBC-DAB4-4FAD-93F1-0C48365B9D9B}" destId="{588D667E-7026-471F-BBAA-996BE0646072}" srcOrd="0" destOrd="0" presId="urn:microsoft.com/office/officeart/2005/8/layout/hierarchy1"/>
    <dgm:cxn modelId="{629E9742-DE14-48B0-9B70-E62AE8009F05}" type="presParOf" srcId="{588D667E-7026-471F-BBAA-996BE0646072}" destId="{B06906FC-FD4E-4905-89B7-A9B1861B87DF}" srcOrd="0" destOrd="0" presId="urn:microsoft.com/office/officeart/2005/8/layout/hierarchy1"/>
    <dgm:cxn modelId="{91DD7DA0-3082-44B1-AD84-60920F1874A7}" type="presParOf" srcId="{588D667E-7026-471F-BBAA-996BE0646072}" destId="{EB0965C9-B7BF-47A2-9E9A-A3ED188AE0F6}" srcOrd="1" destOrd="0" presId="urn:microsoft.com/office/officeart/2005/8/layout/hierarchy1"/>
    <dgm:cxn modelId="{CF27C4FD-7CD5-4E1A-8E73-F4AFB5EDBFD3}" type="presParOf" srcId="{EB166BBC-DAB4-4FAD-93F1-0C48365B9D9B}" destId="{5B15B84A-564C-4B80-82E4-64411DADB998}" srcOrd="1" destOrd="0" presId="urn:microsoft.com/office/officeart/2005/8/layout/hierarchy1"/>
    <dgm:cxn modelId="{B154A502-5E5E-47BC-BDFC-FE7C4663CA2A}" type="presParOf" srcId="{5B15B84A-564C-4B80-82E4-64411DADB998}" destId="{63660872-4339-421E-A76A-39D5BBB7467B}" srcOrd="0" destOrd="0" presId="urn:microsoft.com/office/officeart/2005/8/layout/hierarchy1"/>
    <dgm:cxn modelId="{5E60327F-0832-4F0F-9928-1E75D03B007B}" type="presParOf" srcId="{5B15B84A-564C-4B80-82E4-64411DADB998}" destId="{43779612-8393-4687-9734-9C7D2EDFC686}" srcOrd="1" destOrd="0" presId="urn:microsoft.com/office/officeart/2005/8/layout/hierarchy1"/>
    <dgm:cxn modelId="{9C7528D3-1719-4FE7-83B1-995500797C95}" type="presParOf" srcId="{43779612-8393-4687-9734-9C7D2EDFC686}" destId="{F4002264-AA11-4825-8E6A-1EDB8A94B567}" srcOrd="0" destOrd="0" presId="urn:microsoft.com/office/officeart/2005/8/layout/hierarchy1"/>
    <dgm:cxn modelId="{C81660F5-E91F-4516-8921-25273F4D65C0}" type="presParOf" srcId="{F4002264-AA11-4825-8E6A-1EDB8A94B567}" destId="{953E3338-2E09-4E17-9741-48135F402AD0}" srcOrd="0" destOrd="0" presId="urn:microsoft.com/office/officeart/2005/8/layout/hierarchy1"/>
    <dgm:cxn modelId="{56FF26EB-854B-4CC0-9BCF-39A0B8E44331}" type="presParOf" srcId="{F4002264-AA11-4825-8E6A-1EDB8A94B567}" destId="{A5B54865-23C9-4CFC-8528-ED1C88828BD7}" srcOrd="1" destOrd="0" presId="urn:microsoft.com/office/officeart/2005/8/layout/hierarchy1"/>
    <dgm:cxn modelId="{91937B5E-E9E6-414B-9C53-E15E16507284}" type="presParOf" srcId="{43779612-8393-4687-9734-9C7D2EDFC686}" destId="{2838CCCF-5E5A-49DD-A0DF-2AB7CD44EAF4}" srcOrd="1" destOrd="0" presId="urn:microsoft.com/office/officeart/2005/8/layout/hierarchy1"/>
    <dgm:cxn modelId="{11F762C3-2E67-4FC4-8FD2-445EBEBBDB0C}" type="presParOf" srcId="{2838CCCF-5E5A-49DD-A0DF-2AB7CD44EAF4}" destId="{6E9EEC93-44BE-4EB9-BA0B-0AE73CD1A941}" srcOrd="0" destOrd="0" presId="urn:microsoft.com/office/officeart/2005/8/layout/hierarchy1"/>
    <dgm:cxn modelId="{9B09A68E-C5EE-4A27-893C-0A77AE942D9E}" type="presParOf" srcId="{2838CCCF-5E5A-49DD-A0DF-2AB7CD44EAF4}" destId="{75B8D73A-89AA-479F-825E-6AF854002943}" srcOrd="1" destOrd="0" presId="urn:microsoft.com/office/officeart/2005/8/layout/hierarchy1"/>
    <dgm:cxn modelId="{C084537B-B448-44BD-AE8A-E79D671F63DF}" type="presParOf" srcId="{75B8D73A-89AA-479F-825E-6AF854002943}" destId="{86E7F458-08BB-4B50-978F-C6126AA0FD0C}" srcOrd="0" destOrd="0" presId="urn:microsoft.com/office/officeart/2005/8/layout/hierarchy1"/>
    <dgm:cxn modelId="{942015D4-7299-4E1F-B65A-1B8457E35226}" type="presParOf" srcId="{86E7F458-08BB-4B50-978F-C6126AA0FD0C}" destId="{593F1033-3DE4-481E-BFFF-209CC69ED8B1}" srcOrd="0" destOrd="0" presId="urn:microsoft.com/office/officeart/2005/8/layout/hierarchy1"/>
    <dgm:cxn modelId="{673BC13A-8214-4FBA-A10A-F38557B5A37A}" type="presParOf" srcId="{86E7F458-08BB-4B50-978F-C6126AA0FD0C}" destId="{35F65ED0-54DD-4976-8DD4-C64A490BF148}" srcOrd="1" destOrd="0" presId="urn:microsoft.com/office/officeart/2005/8/layout/hierarchy1"/>
    <dgm:cxn modelId="{0393ECE9-27D4-40F8-885F-F034903762F7}" type="presParOf" srcId="{75B8D73A-89AA-479F-825E-6AF854002943}" destId="{17AE1ECB-EF0A-4B7A-8282-3924AC2527E1}" srcOrd="1" destOrd="0" presId="urn:microsoft.com/office/officeart/2005/8/layout/hierarchy1"/>
    <dgm:cxn modelId="{5C74D14C-B377-47E4-8DCF-003D945AF132}" type="presParOf" srcId="{17AE1ECB-EF0A-4B7A-8282-3924AC2527E1}" destId="{1ED2776C-E897-4E2B-AA21-20701F00263F}" srcOrd="0" destOrd="0" presId="urn:microsoft.com/office/officeart/2005/8/layout/hierarchy1"/>
    <dgm:cxn modelId="{8DDD2425-FABD-46AE-95F6-D2C8702CC817}" type="presParOf" srcId="{17AE1ECB-EF0A-4B7A-8282-3924AC2527E1}" destId="{17E34690-F7A8-438E-BDAB-B08CF6A0E7F6}" srcOrd="1" destOrd="0" presId="urn:microsoft.com/office/officeart/2005/8/layout/hierarchy1"/>
    <dgm:cxn modelId="{FD999CB6-5537-4D94-964D-EE83F9F6A042}" type="presParOf" srcId="{17E34690-F7A8-438E-BDAB-B08CF6A0E7F6}" destId="{1B0D4907-89CA-420A-BC95-9E144DA9D940}" srcOrd="0" destOrd="0" presId="urn:microsoft.com/office/officeart/2005/8/layout/hierarchy1"/>
    <dgm:cxn modelId="{0E7C71CA-C851-4E1B-A91F-CF4CA6717C15}" type="presParOf" srcId="{1B0D4907-89CA-420A-BC95-9E144DA9D940}" destId="{CF006496-80F5-4893-8B96-9D86371F0E18}" srcOrd="0" destOrd="0" presId="urn:microsoft.com/office/officeart/2005/8/layout/hierarchy1"/>
    <dgm:cxn modelId="{521A3798-3DFC-4D9A-AB47-4F876D1D8C82}" type="presParOf" srcId="{1B0D4907-89CA-420A-BC95-9E144DA9D940}" destId="{E82AB148-797E-4CF9-9664-3A9CE27604B8}" srcOrd="1" destOrd="0" presId="urn:microsoft.com/office/officeart/2005/8/layout/hierarchy1"/>
    <dgm:cxn modelId="{2F0C0570-8344-4CE0-BC77-DE3A45C323DF}" type="presParOf" srcId="{17E34690-F7A8-438E-BDAB-B08CF6A0E7F6}" destId="{B2EEFEE5-AC15-4A0A-B874-8F3B643FD696}" srcOrd="1" destOrd="0" presId="urn:microsoft.com/office/officeart/2005/8/layout/hierarchy1"/>
    <dgm:cxn modelId="{490F159B-C704-4CAF-A06E-842F63B1A51A}" type="presParOf" srcId="{17AE1ECB-EF0A-4B7A-8282-3924AC2527E1}" destId="{D476895C-88C6-497B-A031-5909FF15ED13}" srcOrd="2" destOrd="0" presId="urn:microsoft.com/office/officeart/2005/8/layout/hierarchy1"/>
    <dgm:cxn modelId="{4E08A4C3-4EBA-4BEF-BA68-6270893A4016}" type="presParOf" srcId="{17AE1ECB-EF0A-4B7A-8282-3924AC2527E1}" destId="{7A995093-358C-405C-A60A-4807F96328E0}" srcOrd="3" destOrd="0" presId="urn:microsoft.com/office/officeart/2005/8/layout/hierarchy1"/>
    <dgm:cxn modelId="{F5A32CB3-C1F6-48E7-8205-F0D0EB2CD979}" type="presParOf" srcId="{7A995093-358C-405C-A60A-4807F96328E0}" destId="{F73A7E89-FBAF-4B8C-B535-4A64D7652E1B}" srcOrd="0" destOrd="0" presId="urn:microsoft.com/office/officeart/2005/8/layout/hierarchy1"/>
    <dgm:cxn modelId="{343E6207-BCF7-4008-B304-026CF7B1E385}" type="presParOf" srcId="{F73A7E89-FBAF-4B8C-B535-4A64D7652E1B}" destId="{C550AF9B-ACA0-47E6-96DC-DF9A292EEEB2}" srcOrd="0" destOrd="0" presId="urn:microsoft.com/office/officeart/2005/8/layout/hierarchy1"/>
    <dgm:cxn modelId="{1E89C918-EF47-4B9B-8673-2515C8D1EB68}" type="presParOf" srcId="{F73A7E89-FBAF-4B8C-B535-4A64D7652E1B}" destId="{F25038ED-0744-47FC-8007-1D4C61B45319}" srcOrd="1" destOrd="0" presId="urn:microsoft.com/office/officeart/2005/8/layout/hierarchy1"/>
    <dgm:cxn modelId="{A52D0D00-3B7E-47EC-B55D-4AD397CF6D2F}" type="presParOf" srcId="{7A995093-358C-405C-A60A-4807F96328E0}" destId="{E2362B20-7185-4479-81C8-EF8726FE2417}" srcOrd="1" destOrd="0" presId="urn:microsoft.com/office/officeart/2005/8/layout/hierarchy1"/>
    <dgm:cxn modelId="{C44820E3-5691-4991-A700-F0CC2FB13851}" type="presParOf" srcId="{2838CCCF-5E5A-49DD-A0DF-2AB7CD44EAF4}" destId="{10A8360B-9A44-4A59-BA75-DDF7D4B1B2B7}" srcOrd="2" destOrd="0" presId="urn:microsoft.com/office/officeart/2005/8/layout/hierarchy1"/>
    <dgm:cxn modelId="{42E4FE7E-9D4A-4A82-90D7-C67319AD698F}" type="presParOf" srcId="{2838CCCF-5E5A-49DD-A0DF-2AB7CD44EAF4}" destId="{DFA9C0B7-131E-42BE-9ED8-83AC8B8C197C}" srcOrd="3" destOrd="0" presId="urn:microsoft.com/office/officeart/2005/8/layout/hierarchy1"/>
    <dgm:cxn modelId="{DEA66EA1-D56B-4CA8-B9F1-A521FA6EE5DF}" type="presParOf" srcId="{DFA9C0B7-131E-42BE-9ED8-83AC8B8C197C}" destId="{863EDE4D-784F-4AEC-891F-8F080DCA419B}" srcOrd="0" destOrd="0" presId="urn:microsoft.com/office/officeart/2005/8/layout/hierarchy1"/>
    <dgm:cxn modelId="{1B8EFA7A-9612-4E0B-A3AF-0A17897C59C2}" type="presParOf" srcId="{863EDE4D-784F-4AEC-891F-8F080DCA419B}" destId="{1AA123EF-FA2C-425D-8813-311BD31F05CA}" srcOrd="0" destOrd="0" presId="urn:microsoft.com/office/officeart/2005/8/layout/hierarchy1"/>
    <dgm:cxn modelId="{297E39A3-68E2-4E2A-A165-C997BC0D4840}" type="presParOf" srcId="{863EDE4D-784F-4AEC-891F-8F080DCA419B}" destId="{99A9A0C5-FF0E-4AD5-9ACA-6D5D63ECB501}" srcOrd="1" destOrd="0" presId="urn:microsoft.com/office/officeart/2005/8/layout/hierarchy1"/>
    <dgm:cxn modelId="{5AE4A8CF-EB91-46BE-B5B8-1871594AC877}" type="presParOf" srcId="{DFA9C0B7-131E-42BE-9ED8-83AC8B8C197C}" destId="{8EA43225-AECE-4547-B598-7355BEB82ABB}" srcOrd="1" destOrd="0" presId="urn:microsoft.com/office/officeart/2005/8/layout/hierarchy1"/>
    <dgm:cxn modelId="{BB4DA216-7C10-454C-9C03-D12B57F1C8F8}" type="presParOf" srcId="{8EA43225-AECE-4547-B598-7355BEB82ABB}" destId="{B6B8353B-8932-4648-A54D-F317D1BE85EA}" srcOrd="0" destOrd="0" presId="urn:microsoft.com/office/officeart/2005/8/layout/hierarchy1"/>
    <dgm:cxn modelId="{972F7616-FE36-4AA6-90C5-69F591275B7B}" type="presParOf" srcId="{8EA43225-AECE-4547-B598-7355BEB82ABB}" destId="{2043FC58-D116-441F-AE1E-51DFC2226424}" srcOrd="1" destOrd="0" presId="urn:microsoft.com/office/officeart/2005/8/layout/hierarchy1"/>
    <dgm:cxn modelId="{5548A729-AEB3-4535-803B-A4E3F66FD040}" type="presParOf" srcId="{2043FC58-D116-441F-AE1E-51DFC2226424}" destId="{EB3D332B-2783-4ED6-8C91-E3FE09CFB8FF}" srcOrd="0" destOrd="0" presId="urn:microsoft.com/office/officeart/2005/8/layout/hierarchy1"/>
    <dgm:cxn modelId="{4166979A-ECE7-4305-AAEC-3B24329DABF2}" type="presParOf" srcId="{EB3D332B-2783-4ED6-8C91-E3FE09CFB8FF}" destId="{833DF4AF-EB4F-4C0C-A89E-B0434265F55D}" srcOrd="0" destOrd="0" presId="urn:microsoft.com/office/officeart/2005/8/layout/hierarchy1"/>
    <dgm:cxn modelId="{88F47962-5BD2-4D35-9356-7D062444282F}" type="presParOf" srcId="{EB3D332B-2783-4ED6-8C91-E3FE09CFB8FF}" destId="{0CD4B9E2-D805-4802-AB77-2908B9622370}" srcOrd="1" destOrd="0" presId="urn:microsoft.com/office/officeart/2005/8/layout/hierarchy1"/>
    <dgm:cxn modelId="{6A02101E-9A3C-4A35-A2D2-1465B17D1CFB}" type="presParOf" srcId="{2043FC58-D116-441F-AE1E-51DFC2226424}" destId="{893E2A57-32C1-4A2D-A170-72C28DA32803}" srcOrd="1" destOrd="0" presId="urn:microsoft.com/office/officeart/2005/8/layout/hierarchy1"/>
    <dgm:cxn modelId="{D2A70654-42CA-49FB-B490-5B324DA336A6}" type="presParOf" srcId="{8EA43225-AECE-4547-B598-7355BEB82ABB}" destId="{B0A73EDC-F4DC-479D-9DCE-D1269BFAEEBA}" srcOrd="2" destOrd="0" presId="urn:microsoft.com/office/officeart/2005/8/layout/hierarchy1"/>
    <dgm:cxn modelId="{C279847F-9E77-420D-8D4F-B372EBD3A954}" type="presParOf" srcId="{8EA43225-AECE-4547-B598-7355BEB82ABB}" destId="{1BC2FD01-7558-41E6-B095-A8A579C4638F}" srcOrd="3" destOrd="0" presId="urn:microsoft.com/office/officeart/2005/8/layout/hierarchy1"/>
    <dgm:cxn modelId="{8BAD5016-90DC-4F65-AC81-F7352DB11065}" type="presParOf" srcId="{1BC2FD01-7558-41E6-B095-A8A579C4638F}" destId="{82680BCF-354B-413F-AD55-90E788DD14F4}" srcOrd="0" destOrd="0" presId="urn:microsoft.com/office/officeart/2005/8/layout/hierarchy1"/>
    <dgm:cxn modelId="{31B36CAC-8CBA-4177-886E-A448CD7C5A97}" type="presParOf" srcId="{82680BCF-354B-413F-AD55-90E788DD14F4}" destId="{2E6860C5-9269-403F-9368-68A0E72B83B2}" srcOrd="0" destOrd="0" presId="urn:microsoft.com/office/officeart/2005/8/layout/hierarchy1"/>
    <dgm:cxn modelId="{546B17DB-3E23-4DCA-9082-63DFDE9CB578}" type="presParOf" srcId="{82680BCF-354B-413F-AD55-90E788DD14F4}" destId="{EE88CD6A-A261-410D-9882-5FCB7C11FCEE}" srcOrd="1" destOrd="0" presId="urn:microsoft.com/office/officeart/2005/8/layout/hierarchy1"/>
    <dgm:cxn modelId="{83F8D73B-D952-427E-B217-A6A36563E60E}" type="presParOf" srcId="{1BC2FD01-7558-41E6-B095-A8A579C4638F}" destId="{6A7B17E6-5EE7-45AA-A0DF-23B6A8DAD386}" srcOrd="1" destOrd="0" presId="urn:microsoft.com/office/officeart/2005/8/layout/hierarchy1"/>
    <dgm:cxn modelId="{3078FAF8-34D0-427D-B02E-12E3D374A1F2}" type="presParOf" srcId="{5B15B84A-564C-4B80-82E4-64411DADB998}" destId="{264777E4-83C7-4654-BE18-55F1D8CE12FB}" srcOrd="2" destOrd="0" presId="urn:microsoft.com/office/officeart/2005/8/layout/hierarchy1"/>
    <dgm:cxn modelId="{5E653F90-A388-46DA-B453-C0F96F7E4FFF}" type="presParOf" srcId="{5B15B84A-564C-4B80-82E4-64411DADB998}" destId="{E63C6EF7-EFDC-4B20-9F79-9CE538FB1DC5}" srcOrd="3" destOrd="0" presId="urn:microsoft.com/office/officeart/2005/8/layout/hierarchy1"/>
    <dgm:cxn modelId="{A3D0BD28-CDAA-4BA1-89F6-20970FAC9C38}" type="presParOf" srcId="{E63C6EF7-EFDC-4B20-9F79-9CE538FB1DC5}" destId="{334851FD-7928-4698-B8D1-725A32270351}" srcOrd="0" destOrd="0" presId="urn:microsoft.com/office/officeart/2005/8/layout/hierarchy1"/>
    <dgm:cxn modelId="{29250C1D-4F40-4B2A-AAB4-0A3E258BDA34}" type="presParOf" srcId="{334851FD-7928-4698-B8D1-725A32270351}" destId="{10C09F43-8751-4A57-B39F-5714BACA2AAF}" srcOrd="0" destOrd="0" presId="urn:microsoft.com/office/officeart/2005/8/layout/hierarchy1"/>
    <dgm:cxn modelId="{CC2907A6-6AE4-403A-B7E7-C17AABED47CE}" type="presParOf" srcId="{334851FD-7928-4698-B8D1-725A32270351}" destId="{42F0EA06-4B18-4BB3-99D1-CCE1E06708E6}" srcOrd="1" destOrd="0" presId="urn:microsoft.com/office/officeart/2005/8/layout/hierarchy1"/>
    <dgm:cxn modelId="{CF85C52D-E9B2-41A1-BC84-CEF7B9276BE8}" type="presParOf" srcId="{E63C6EF7-EFDC-4B20-9F79-9CE538FB1DC5}" destId="{F61F7FC5-828C-4C75-B343-20A01C225923}" srcOrd="1" destOrd="0" presId="urn:microsoft.com/office/officeart/2005/8/layout/hierarchy1"/>
    <dgm:cxn modelId="{3ED9E926-4FE9-44A4-A170-B0AB7720A4EC}" type="presParOf" srcId="{F61F7FC5-828C-4C75-B343-20A01C225923}" destId="{6CDA5B38-3B40-4176-8554-E5A8EE857FED}" srcOrd="0" destOrd="0" presId="urn:microsoft.com/office/officeart/2005/8/layout/hierarchy1"/>
    <dgm:cxn modelId="{86DE3387-B835-4C5C-AF19-4B8D21726894}" type="presParOf" srcId="{F61F7FC5-828C-4C75-B343-20A01C225923}" destId="{8F42E486-FEBF-404D-B042-65AE4C73B0A0}" srcOrd="1" destOrd="0" presId="urn:microsoft.com/office/officeart/2005/8/layout/hierarchy1"/>
    <dgm:cxn modelId="{C38272DA-120D-4925-A8EA-E81A28D8B073}" type="presParOf" srcId="{8F42E486-FEBF-404D-B042-65AE4C73B0A0}" destId="{590D044D-359A-45F2-A312-311E404F72A1}" srcOrd="0" destOrd="0" presId="urn:microsoft.com/office/officeart/2005/8/layout/hierarchy1"/>
    <dgm:cxn modelId="{67272769-854A-41DC-8148-2ECA2B2AF4DC}" type="presParOf" srcId="{590D044D-359A-45F2-A312-311E404F72A1}" destId="{02A46D35-811E-4E78-AFD8-9E0E352784BA}" srcOrd="0" destOrd="0" presId="urn:microsoft.com/office/officeart/2005/8/layout/hierarchy1"/>
    <dgm:cxn modelId="{D2EDD318-4A82-44ED-A1CE-350C1B50413F}" type="presParOf" srcId="{590D044D-359A-45F2-A312-311E404F72A1}" destId="{372BE2C8-58F4-460F-A9C6-71C8629EAAFD}" srcOrd="1" destOrd="0" presId="urn:microsoft.com/office/officeart/2005/8/layout/hierarchy1"/>
    <dgm:cxn modelId="{EEE6941D-DDA2-4FC0-9488-6D6B2B314E51}" type="presParOf" srcId="{8F42E486-FEBF-404D-B042-65AE4C73B0A0}" destId="{A2E028F7-8037-4D12-8F10-D0F3943C5E6D}" srcOrd="1" destOrd="0" presId="urn:microsoft.com/office/officeart/2005/8/layout/hierarchy1"/>
    <dgm:cxn modelId="{37FE802A-E93F-45A7-889C-02E261190B89}" type="presParOf" srcId="{A2E028F7-8037-4D12-8F10-D0F3943C5E6D}" destId="{6E73F18C-0131-42A5-AE4C-4A53BAC9804D}" srcOrd="0" destOrd="0" presId="urn:microsoft.com/office/officeart/2005/8/layout/hierarchy1"/>
    <dgm:cxn modelId="{42C76E5A-E064-4BD2-B787-9DFABE1D29BC}" type="presParOf" srcId="{A2E028F7-8037-4D12-8F10-D0F3943C5E6D}" destId="{2BC400C7-A4E7-432A-90AB-8C8881DAB991}" srcOrd="1" destOrd="0" presId="urn:microsoft.com/office/officeart/2005/8/layout/hierarchy1"/>
    <dgm:cxn modelId="{8A533588-D0B3-419E-B52C-A96CCF1E42D7}" type="presParOf" srcId="{2BC400C7-A4E7-432A-90AB-8C8881DAB991}" destId="{C6A6AB91-F84D-4338-B648-E8F7AF79A292}" srcOrd="0" destOrd="0" presId="urn:microsoft.com/office/officeart/2005/8/layout/hierarchy1"/>
    <dgm:cxn modelId="{1F26999F-919F-4F23-AE44-408BB7CD691E}" type="presParOf" srcId="{C6A6AB91-F84D-4338-B648-E8F7AF79A292}" destId="{C926D736-9A86-4F28-915F-0EC5E189E422}" srcOrd="0" destOrd="0" presId="urn:microsoft.com/office/officeart/2005/8/layout/hierarchy1"/>
    <dgm:cxn modelId="{918F4DCF-8E37-487A-AA6E-243ED63698D9}" type="presParOf" srcId="{C6A6AB91-F84D-4338-B648-E8F7AF79A292}" destId="{4CE5C886-75FA-4FFD-82B4-18F3F50C1AEA}" srcOrd="1" destOrd="0" presId="urn:microsoft.com/office/officeart/2005/8/layout/hierarchy1"/>
    <dgm:cxn modelId="{D3F0C3E9-AD28-4252-BAC5-CBB41E4B58C8}" type="presParOf" srcId="{2BC400C7-A4E7-432A-90AB-8C8881DAB991}" destId="{29E7DBE4-3712-43C2-8968-56C9C823BE62}" srcOrd="1" destOrd="0" presId="urn:microsoft.com/office/officeart/2005/8/layout/hierarchy1"/>
    <dgm:cxn modelId="{22C586ED-62C1-422B-9C3D-3241D9F36EE2}" type="presParOf" srcId="{A2E028F7-8037-4D12-8F10-D0F3943C5E6D}" destId="{4539A81B-2F0E-4D6C-8474-B09F417D713A}" srcOrd="2" destOrd="0" presId="urn:microsoft.com/office/officeart/2005/8/layout/hierarchy1"/>
    <dgm:cxn modelId="{B59AC411-4BDA-42A7-B172-8DE895189BD0}" type="presParOf" srcId="{A2E028F7-8037-4D12-8F10-D0F3943C5E6D}" destId="{BE5915AF-63E9-48BC-8AA7-708B80FA41A9}" srcOrd="3" destOrd="0" presId="urn:microsoft.com/office/officeart/2005/8/layout/hierarchy1"/>
    <dgm:cxn modelId="{5DBC8BA6-7743-49ED-A4A1-013BDA0226FC}" type="presParOf" srcId="{BE5915AF-63E9-48BC-8AA7-708B80FA41A9}" destId="{90C5EED9-E65D-4F02-A6C8-F7B5AB17EF1C}" srcOrd="0" destOrd="0" presId="urn:microsoft.com/office/officeart/2005/8/layout/hierarchy1"/>
    <dgm:cxn modelId="{5E4092FB-3FDE-4155-BF51-D72AB94284A5}" type="presParOf" srcId="{90C5EED9-E65D-4F02-A6C8-F7B5AB17EF1C}" destId="{28C9A901-31C0-4B51-B001-B6B37A0755B9}" srcOrd="0" destOrd="0" presId="urn:microsoft.com/office/officeart/2005/8/layout/hierarchy1"/>
    <dgm:cxn modelId="{AFDA9695-C42E-4D20-BB7E-32942A9EB9F0}" type="presParOf" srcId="{90C5EED9-E65D-4F02-A6C8-F7B5AB17EF1C}" destId="{63FFFD77-5A0D-44AE-BF11-63B172AF1E0C}" srcOrd="1" destOrd="0" presId="urn:microsoft.com/office/officeart/2005/8/layout/hierarchy1"/>
    <dgm:cxn modelId="{4789B959-C379-4EF6-8E98-B0A9F5D4EABE}" type="presParOf" srcId="{BE5915AF-63E9-48BC-8AA7-708B80FA41A9}" destId="{8312263D-F606-46C7-ADA9-AF6E96B93A87}" srcOrd="1" destOrd="0" presId="urn:microsoft.com/office/officeart/2005/8/layout/hierarchy1"/>
    <dgm:cxn modelId="{412AABF1-5C63-4F9A-9DBE-7EEC4B3005D5}" type="presParOf" srcId="{F61F7FC5-828C-4C75-B343-20A01C225923}" destId="{12E05AA5-2DAC-40C8-B606-F383BEF06B87}" srcOrd="2" destOrd="0" presId="urn:microsoft.com/office/officeart/2005/8/layout/hierarchy1"/>
    <dgm:cxn modelId="{FB87CD8C-8E49-40EE-B92D-2CCA3622C1B6}" type="presParOf" srcId="{F61F7FC5-828C-4C75-B343-20A01C225923}" destId="{EEA8C5BB-6724-4D88-93B0-E9524E39A849}" srcOrd="3" destOrd="0" presId="urn:microsoft.com/office/officeart/2005/8/layout/hierarchy1"/>
    <dgm:cxn modelId="{38365F1B-F705-4166-8482-A5AE9006566F}" type="presParOf" srcId="{EEA8C5BB-6724-4D88-93B0-E9524E39A849}" destId="{8DDBE820-0EB3-4217-AC64-879F6D9897AB}" srcOrd="0" destOrd="0" presId="urn:microsoft.com/office/officeart/2005/8/layout/hierarchy1"/>
    <dgm:cxn modelId="{D1D7A0FD-3857-413E-AA1B-546CD0A295F8}" type="presParOf" srcId="{8DDBE820-0EB3-4217-AC64-879F6D9897AB}" destId="{0E4A2170-54DA-4859-A0C3-12E663C62249}" srcOrd="0" destOrd="0" presId="urn:microsoft.com/office/officeart/2005/8/layout/hierarchy1"/>
    <dgm:cxn modelId="{203FE630-8FD3-4BA2-A154-A5C5E8CEF560}" type="presParOf" srcId="{8DDBE820-0EB3-4217-AC64-879F6D9897AB}" destId="{4E31EA1E-D07A-49D7-BB08-72579E3AD9B5}" srcOrd="1" destOrd="0" presId="urn:microsoft.com/office/officeart/2005/8/layout/hierarchy1"/>
    <dgm:cxn modelId="{D260C50F-F650-4111-BDF9-0CD59ADAC885}" type="presParOf" srcId="{EEA8C5BB-6724-4D88-93B0-E9524E39A849}" destId="{3A903164-190D-41AE-8481-3C716DE379C5}" srcOrd="1" destOrd="0" presId="urn:microsoft.com/office/officeart/2005/8/layout/hierarchy1"/>
    <dgm:cxn modelId="{40D72A26-336F-4FB9-81B5-6F508461B97C}" type="presParOf" srcId="{3A903164-190D-41AE-8481-3C716DE379C5}" destId="{CCC56069-EBC0-4363-BF8C-37E2124D27F8}" srcOrd="0" destOrd="0" presId="urn:microsoft.com/office/officeart/2005/8/layout/hierarchy1"/>
    <dgm:cxn modelId="{922D3D2C-D912-4CF2-AD88-B9A6300843F0}" type="presParOf" srcId="{3A903164-190D-41AE-8481-3C716DE379C5}" destId="{062A691B-C5FF-4797-848C-D58248647E77}" srcOrd="1" destOrd="0" presId="urn:microsoft.com/office/officeart/2005/8/layout/hierarchy1"/>
    <dgm:cxn modelId="{F2721B9D-6EB0-4B88-A646-CCBB96538706}" type="presParOf" srcId="{062A691B-C5FF-4797-848C-D58248647E77}" destId="{41CCD88D-DB87-42C9-8322-1122FBC331F3}" srcOrd="0" destOrd="0" presId="urn:microsoft.com/office/officeart/2005/8/layout/hierarchy1"/>
    <dgm:cxn modelId="{AB2FE22A-599C-4EF2-AC43-935F22E13B3B}" type="presParOf" srcId="{41CCD88D-DB87-42C9-8322-1122FBC331F3}" destId="{2D8AAC62-3B2B-4B1D-9FC8-AB763354FCAD}" srcOrd="0" destOrd="0" presId="urn:microsoft.com/office/officeart/2005/8/layout/hierarchy1"/>
    <dgm:cxn modelId="{B745B3AD-E70E-4063-87C1-BC4BE2D82099}" type="presParOf" srcId="{41CCD88D-DB87-42C9-8322-1122FBC331F3}" destId="{BF081213-A506-48C2-A272-D1E93C1D8026}" srcOrd="1" destOrd="0" presId="urn:microsoft.com/office/officeart/2005/8/layout/hierarchy1"/>
    <dgm:cxn modelId="{43322FC1-1B16-44A1-A61F-409B128CB4B5}" type="presParOf" srcId="{062A691B-C5FF-4797-848C-D58248647E77}" destId="{8BAE88C8-6D8F-4D32-BC53-C7E37E483ABE}" srcOrd="1" destOrd="0" presId="urn:microsoft.com/office/officeart/2005/8/layout/hierarchy1"/>
    <dgm:cxn modelId="{E295A692-0C96-47D2-B86A-6F423B408C6D}" type="presParOf" srcId="{3A903164-190D-41AE-8481-3C716DE379C5}" destId="{41533006-BA73-4EDB-BCF4-1E009609B7C7}" srcOrd="2" destOrd="0" presId="urn:microsoft.com/office/officeart/2005/8/layout/hierarchy1"/>
    <dgm:cxn modelId="{197F3B69-7302-4BE5-88A7-B0302F96201E}" type="presParOf" srcId="{3A903164-190D-41AE-8481-3C716DE379C5}" destId="{84F99CB1-426B-4DB6-B543-9E967D8A715F}" srcOrd="3" destOrd="0" presId="urn:microsoft.com/office/officeart/2005/8/layout/hierarchy1"/>
    <dgm:cxn modelId="{32D6C5D4-917F-4A8C-B805-19B6BB6C612C}" type="presParOf" srcId="{84F99CB1-426B-4DB6-B543-9E967D8A715F}" destId="{134E53A4-C0F7-4EB1-9108-15BEBF3BF3B4}" srcOrd="0" destOrd="0" presId="urn:microsoft.com/office/officeart/2005/8/layout/hierarchy1"/>
    <dgm:cxn modelId="{03A1BB17-7248-46BF-B4D2-F6E37B926404}" type="presParOf" srcId="{134E53A4-C0F7-4EB1-9108-15BEBF3BF3B4}" destId="{306649D4-7C53-49C3-8936-936E999BD6F9}" srcOrd="0" destOrd="0" presId="urn:microsoft.com/office/officeart/2005/8/layout/hierarchy1"/>
    <dgm:cxn modelId="{B3585E44-AC38-41F5-B534-1F5D62639820}" type="presParOf" srcId="{134E53A4-C0F7-4EB1-9108-15BEBF3BF3B4}" destId="{9435B915-2C06-4371-966B-2CB3EE9EC877}" srcOrd="1" destOrd="0" presId="urn:microsoft.com/office/officeart/2005/8/layout/hierarchy1"/>
    <dgm:cxn modelId="{2312F391-C10E-4D0A-9970-7F2AD25957EA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noFill/>
      </dgm:spPr>
      <dgm:t>
        <a:bodyPr/>
        <a:lstStyle/>
        <a:p>
          <a:r>
            <a:rPr lang="fr-FR" sz="1200" dirty="0" smtClean="0"/>
            <a:t>[34;10]</a:t>
          </a:r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noFill/>
      </dgm:spPr>
      <dgm:t>
        <a:bodyPr/>
        <a:lstStyle/>
        <a:p>
          <a:r>
            <a:rPr lang="fr-FR" sz="1200" dirty="0" smtClean="0"/>
            <a:t>[34]</a:t>
          </a:r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[10]</a:t>
          </a:r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D6F63577-96B7-459D-BB33-0930DC968442}" type="presOf" srcId="{A6A58ED5-CAFF-4A4E-99D7-A9A94E72AAAE}" destId="{12E05AA5-2DAC-40C8-B606-F383BEF06B87}" srcOrd="0" destOrd="0" presId="urn:microsoft.com/office/officeart/2005/8/layout/hierarchy1"/>
    <dgm:cxn modelId="{0025CF6F-4F41-4171-B25B-C839BC63164D}" type="presOf" srcId="{E65FB1DD-77BD-4199-B117-E86CCAA77982}" destId="{41533006-BA73-4EDB-BCF4-1E009609B7C7}" srcOrd="0" destOrd="0" presId="urn:microsoft.com/office/officeart/2005/8/layout/hierarchy1"/>
    <dgm:cxn modelId="{A98E443B-3280-4B09-9259-015B0265CD6F}" type="presOf" srcId="{00144D75-A70F-4FAB-8608-1BDB12410025}" destId="{35F65ED0-54DD-4976-8DD4-C64A490BF148}" srcOrd="0" destOrd="0" presId="urn:microsoft.com/office/officeart/2005/8/layout/hierarchy1"/>
    <dgm:cxn modelId="{91DD5066-8602-4DBF-9EA3-7C85D005134D}" type="presOf" srcId="{9D63E110-24B4-4E24-AD5A-3135B452F174}" destId="{63FFFD77-5A0D-44AE-BF11-63B172AF1E0C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109F6E3E-6123-4DD1-994E-813FC6DFFF60}" type="presOf" srcId="{D3E56642-83A5-4A51-9EDB-40ED8C744AEF}" destId="{EB0965C9-B7BF-47A2-9E9A-A3ED188AE0F6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4ED41FFC-6DBE-4402-A5CD-0656D158D316}" type="presOf" srcId="{15958A80-C87B-4295-935B-D5441386AB2A}" destId="{264777E4-83C7-4654-BE18-55F1D8CE12FB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6EB3BD98-23CB-4410-841B-C9E4EF460CC9}" type="presOf" srcId="{7EE4120F-A673-4A4F-B858-FB25291641EA}" destId="{6CDA5B38-3B40-4176-8554-E5A8EE857FED}" srcOrd="0" destOrd="0" presId="urn:microsoft.com/office/officeart/2005/8/layout/hierarchy1"/>
    <dgm:cxn modelId="{BFFB505D-5C57-4E11-8ED4-27A135526CE7}" type="presOf" srcId="{0447CDC2-4C27-446B-8E9D-5AE93DA6638A}" destId="{4E31EA1E-D07A-49D7-BB08-72579E3AD9B5}" srcOrd="0" destOrd="0" presId="urn:microsoft.com/office/officeart/2005/8/layout/hierarchy1"/>
    <dgm:cxn modelId="{1CEC98E7-AF96-4EE2-B7F6-2042631A87EE}" type="presOf" srcId="{F0B133F6-B8F1-4791-865B-1DCDCF8A2ECD}" destId="{4539A81B-2F0E-4D6C-8474-B09F417D713A}" srcOrd="0" destOrd="0" presId="urn:microsoft.com/office/officeart/2005/8/layout/hierarchy1"/>
    <dgm:cxn modelId="{1ABD2537-14E1-4464-B04F-09EAA32419EA}" type="presOf" srcId="{36053F2B-9FDB-49A4-9D7A-3776B13DB2EB}" destId="{42F0EA06-4B18-4BB3-99D1-CCE1E06708E6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F40BC3D6-282F-44D3-AF0A-2D23337B216E}" type="presOf" srcId="{A14E0BCB-0255-45C9-AEF5-161F04F7B233}" destId="{B6B8353B-8932-4648-A54D-F317D1BE85EA}" srcOrd="0" destOrd="0" presId="urn:microsoft.com/office/officeart/2005/8/layout/hierarchy1"/>
    <dgm:cxn modelId="{83864728-8955-44B6-A787-3D70C00C9F7F}" type="presOf" srcId="{108E652A-3DE6-4F26-AB83-1869A2D1B395}" destId="{9435B915-2C06-4371-966B-2CB3EE9EC877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826CA8C7-DC4D-4BD1-9B7F-674CAA1F613D}" type="presOf" srcId="{68870446-C6F4-468C-8DC7-8224FA71B959}" destId="{6E9EEC93-44BE-4EB9-BA0B-0AE73CD1A941}" srcOrd="0" destOrd="0" presId="urn:microsoft.com/office/officeart/2005/8/layout/hierarchy1"/>
    <dgm:cxn modelId="{97C7CEBC-A6BA-4DF4-B1DC-AFDF50F0728A}" type="presOf" srcId="{7BE347B4-128C-4B0C-9BFA-1BAC5DAFEDB5}" destId="{F25038ED-0744-47FC-8007-1D4C61B45319}" srcOrd="0" destOrd="0" presId="urn:microsoft.com/office/officeart/2005/8/layout/hierarchy1"/>
    <dgm:cxn modelId="{94C8797D-AEE1-4CF4-9FCB-FEB750BA0760}" type="presOf" srcId="{B936DBB1-CA68-44BA-9E28-480F4A22C530}" destId="{D476895C-88C6-497B-A031-5909FF15ED13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E44EC40A-AEA2-43D2-AB82-0EE269DB1A33}" type="presOf" srcId="{75B2B2D0-714D-4C8F-9A3D-CCA41045BFA5}" destId="{6E73F18C-0131-42A5-AE4C-4A53BAC9804D}" srcOrd="0" destOrd="0" presId="urn:microsoft.com/office/officeart/2005/8/layout/hierarchy1"/>
    <dgm:cxn modelId="{D8C8AD1B-28B7-4FDA-97C5-BC34FD3D275B}" type="presOf" srcId="{3C1F7614-9325-44C8-AB82-69245C46E13A}" destId="{E82AB148-797E-4CF9-9664-3A9CE27604B8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1ABDF811-CE16-4918-A3B2-C32635730ADE}" type="presOf" srcId="{25408D9B-C3C9-4E01-941D-CA3FF169ECB3}" destId="{0CD4B9E2-D805-4802-AB77-2908B9622370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DEC02467-3575-4237-B345-F06CD83378E3}" type="presOf" srcId="{727F6E3E-C929-4793-902F-B3DFA4641EAB}" destId="{CCC56069-EBC0-4363-BF8C-37E2124D27F8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794BB72A-C427-4F11-ADCD-BCC3AC4EAB6C}" type="presOf" srcId="{E2E8278B-215B-4F0F-B86F-3D3BB1E3C0DF}" destId="{372BE2C8-58F4-460F-A9C6-71C8629EAAFD}" srcOrd="0" destOrd="0" presId="urn:microsoft.com/office/officeart/2005/8/layout/hierarchy1"/>
    <dgm:cxn modelId="{D432ABEE-8482-44B3-9BE5-8275207D2E96}" type="presOf" srcId="{ACC145D8-1F74-4AA6-92B4-6688B8F0A98B}" destId="{63660872-4339-421E-A76A-39D5BBB7467B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2DD8B91F-B222-4B0C-A546-D32A30E6A4FB}" type="presOf" srcId="{B25CE644-DEB3-48D4-BAAA-8929DD1D38A0}" destId="{4CE5C886-75FA-4FFD-82B4-18F3F50C1AEA}" srcOrd="0" destOrd="0" presId="urn:microsoft.com/office/officeart/2005/8/layout/hierarchy1"/>
    <dgm:cxn modelId="{824DD117-1945-4B19-9425-D63189EB84C3}" type="presOf" srcId="{7F3B583C-8180-43E2-8299-9C2B2CEF512D}" destId="{BF081213-A506-48C2-A272-D1E93C1D8026}" srcOrd="0" destOrd="0" presId="urn:microsoft.com/office/officeart/2005/8/layout/hierarchy1"/>
    <dgm:cxn modelId="{94485699-DE4C-4506-BD36-EBE48BE7007E}" type="presOf" srcId="{D68AD263-D583-49F6-AAEB-7313B6C1A714}" destId="{1ED2776C-E897-4E2B-AA21-20701F00263F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60D3FC42-9339-4470-9006-869A608AC782}" type="presOf" srcId="{AAE22EAD-7759-4D38-8CE6-CFB49A12BBD4}" destId="{10A8360B-9A44-4A59-BA75-DDF7D4B1B2B7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00EF69D7-5B1D-468E-82AF-6279679A2A78}" type="presOf" srcId="{28F50ADF-1529-4EDA-BF03-76BD9CE40284}" destId="{B0A73EDC-F4DC-479D-9DCE-D1269BFAEEBA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A8D13CD7-B9EE-4C62-A737-CBA8B13486B1}" type="presOf" srcId="{3CDD46B3-F591-4219-92B9-1775CE54E2AF}" destId="{EE88CD6A-A261-410D-9882-5FCB7C11FCEE}" srcOrd="0" destOrd="0" presId="urn:microsoft.com/office/officeart/2005/8/layout/hierarchy1"/>
    <dgm:cxn modelId="{36B2EFF9-D49D-4CB7-83A0-CF811661ED49}" type="presOf" srcId="{8BE71B52-E9EF-470B-9F4E-9FE817960353}" destId="{9A9D497C-6874-48D5-8FDE-59C3762B9CB6}" srcOrd="0" destOrd="0" presId="urn:microsoft.com/office/officeart/2005/8/layout/hierarchy1"/>
    <dgm:cxn modelId="{9CF66A30-D8B9-4BD4-8EF0-1ADC2897EB38}" type="presOf" srcId="{93BD013D-9260-436C-828D-53D9CC5EC8E5}" destId="{A5B54865-23C9-4CFC-8528-ED1C88828BD7}" srcOrd="0" destOrd="0" presId="urn:microsoft.com/office/officeart/2005/8/layout/hierarchy1"/>
    <dgm:cxn modelId="{2BFEBB39-15EE-4772-A986-7DB0251045B7}" type="presOf" srcId="{9CB560DA-DF2C-4E63-B0FE-34A4E0712466}" destId="{99A9A0C5-FF0E-4AD5-9ACA-6D5D63ECB501}" srcOrd="0" destOrd="0" presId="urn:microsoft.com/office/officeart/2005/8/layout/hierarchy1"/>
    <dgm:cxn modelId="{6DFDCBCB-33CC-407F-B06B-6A38CDB70E2E}" type="presParOf" srcId="{9A9D497C-6874-48D5-8FDE-59C3762B9CB6}" destId="{EB166BBC-DAB4-4FAD-93F1-0C48365B9D9B}" srcOrd="0" destOrd="0" presId="urn:microsoft.com/office/officeart/2005/8/layout/hierarchy1"/>
    <dgm:cxn modelId="{98FCBB23-8F83-465B-B1CD-4F2BD9F02C89}" type="presParOf" srcId="{EB166BBC-DAB4-4FAD-93F1-0C48365B9D9B}" destId="{588D667E-7026-471F-BBAA-996BE0646072}" srcOrd="0" destOrd="0" presId="urn:microsoft.com/office/officeart/2005/8/layout/hierarchy1"/>
    <dgm:cxn modelId="{EA4DAD21-AE4F-4512-879A-AB2A12A97158}" type="presParOf" srcId="{588D667E-7026-471F-BBAA-996BE0646072}" destId="{B06906FC-FD4E-4905-89B7-A9B1861B87DF}" srcOrd="0" destOrd="0" presId="urn:microsoft.com/office/officeart/2005/8/layout/hierarchy1"/>
    <dgm:cxn modelId="{697FC9C1-6F1B-4E86-8702-1FE95D648893}" type="presParOf" srcId="{588D667E-7026-471F-BBAA-996BE0646072}" destId="{EB0965C9-B7BF-47A2-9E9A-A3ED188AE0F6}" srcOrd="1" destOrd="0" presId="urn:microsoft.com/office/officeart/2005/8/layout/hierarchy1"/>
    <dgm:cxn modelId="{A9CE2E7D-A8A1-43D5-8C79-A87B33CCC8ED}" type="presParOf" srcId="{EB166BBC-DAB4-4FAD-93F1-0C48365B9D9B}" destId="{5B15B84A-564C-4B80-82E4-64411DADB998}" srcOrd="1" destOrd="0" presId="urn:microsoft.com/office/officeart/2005/8/layout/hierarchy1"/>
    <dgm:cxn modelId="{F8E2EBC5-083F-4D64-9268-41F9DDDEE126}" type="presParOf" srcId="{5B15B84A-564C-4B80-82E4-64411DADB998}" destId="{63660872-4339-421E-A76A-39D5BBB7467B}" srcOrd="0" destOrd="0" presId="urn:microsoft.com/office/officeart/2005/8/layout/hierarchy1"/>
    <dgm:cxn modelId="{4CAB290E-7DD7-414A-B222-1C03A39C39B5}" type="presParOf" srcId="{5B15B84A-564C-4B80-82E4-64411DADB998}" destId="{43779612-8393-4687-9734-9C7D2EDFC686}" srcOrd="1" destOrd="0" presId="urn:microsoft.com/office/officeart/2005/8/layout/hierarchy1"/>
    <dgm:cxn modelId="{A3B2D0C0-BA98-4383-B47E-054AF024E64E}" type="presParOf" srcId="{43779612-8393-4687-9734-9C7D2EDFC686}" destId="{F4002264-AA11-4825-8E6A-1EDB8A94B567}" srcOrd="0" destOrd="0" presId="urn:microsoft.com/office/officeart/2005/8/layout/hierarchy1"/>
    <dgm:cxn modelId="{DACE2248-69B7-4E21-B3FB-5613A7CC2183}" type="presParOf" srcId="{F4002264-AA11-4825-8E6A-1EDB8A94B567}" destId="{953E3338-2E09-4E17-9741-48135F402AD0}" srcOrd="0" destOrd="0" presId="urn:microsoft.com/office/officeart/2005/8/layout/hierarchy1"/>
    <dgm:cxn modelId="{F81AFE5A-6507-4FD5-9C9C-EBDCD6309B7F}" type="presParOf" srcId="{F4002264-AA11-4825-8E6A-1EDB8A94B567}" destId="{A5B54865-23C9-4CFC-8528-ED1C88828BD7}" srcOrd="1" destOrd="0" presId="urn:microsoft.com/office/officeart/2005/8/layout/hierarchy1"/>
    <dgm:cxn modelId="{20B68383-7532-4C1E-8979-61A8969AAB64}" type="presParOf" srcId="{43779612-8393-4687-9734-9C7D2EDFC686}" destId="{2838CCCF-5E5A-49DD-A0DF-2AB7CD44EAF4}" srcOrd="1" destOrd="0" presId="urn:microsoft.com/office/officeart/2005/8/layout/hierarchy1"/>
    <dgm:cxn modelId="{CDBFFA92-F9E1-4B2E-880B-724594F2A5A0}" type="presParOf" srcId="{2838CCCF-5E5A-49DD-A0DF-2AB7CD44EAF4}" destId="{6E9EEC93-44BE-4EB9-BA0B-0AE73CD1A941}" srcOrd="0" destOrd="0" presId="urn:microsoft.com/office/officeart/2005/8/layout/hierarchy1"/>
    <dgm:cxn modelId="{ECA96F58-4C30-47FC-AC4E-8205A47801F6}" type="presParOf" srcId="{2838CCCF-5E5A-49DD-A0DF-2AB7CD44EAF4}" destId="{75B8D73A-89AA-479F-825E-6AF854002943}" srcOrd="1" destOrd="0" presId="urn:microsoft.com/office/officeart/2005/8/layout/hierarchy1"/>
    <dgm:cxn modelId="{B6491F13-932D-4311-A64C-37C454DBAC12}" type="presParOf" srcId="{75B8D73A-89AA-479F-825E-6AF854002943}" destId="{86E7F458-08BB-4B50-978F-C6126AA0FD0C}" srcOrd="0" destOrd="0" presId="urn:microsoft.com/office/officeart/2005/8/layout/hierarchy1"/>
    <dgm:cxn modelId="{B96A5A29-F45E-4A68-BF95-EB7CA468C46C}" type="presParOf" srcId="{86E7F458-08BB-4B50-978F-C6126AA0FD0C}" destId="{593F1033-3DE4-481E-BFFF-209CC69ED8B1}" srcOrd="0" destOrd="0" presId="urn:microsoft.com/office/officeart/2005/8/layout/hierarchy1"/>
    <dgm:cxn modelId="{35FBD55F-4ECB-4E64-8000-6D9672BFCCF5}" type="presParOf" srcId="{86E7F458-08BB-4B50-978F-C6126AA0FD0C}" destId="{35F65ED0-54DD-4976-8DD4-C64A490BF148}" srcOrd="1" destOrd="0" presId="urn:microsoft.com/office/officeart/2005/8/layout/hierarchy1"/>
    <dgm:cxn modelId="{1F3B619C-DB93-420F-8028-A8678BDF80DD}" type="presParOf" srcId="{75B8D73A-89AA-479F-825E-6AF854002943}" destId="{17AE1ECB-EF0A-4B7A-8282-3924AC2527E1}" srcOrd="1" destOrd="0" presId="urn:microsoft.com/office/officeart/2005/8/layout/hierarchy1"/>
    <dgm:cxn modelId="{E6038BB2-CBEF-41DF-862F-506B1EC45D16}" type="presParOf" srcId="{17AE1ECB-EF0A-4B7A-8282-3924AC2527E1}" destId="{1ED2776C-E897-4E2B-AA21-20701F00263F}" srcOrd="0" destOrd="0" presId="urn:microsoft.com/office/officeart/2005/8/layout/hierarchy1"/>
    <dgm:cxn modelId="{3F02D0D3-0B75-4FCF-A9F9-9E2FC5A9937D}" type="presParOf" srcId="{17AE1ECB-EF0A-4B7A-8282-3924AC2527E1}" destId="{17E34690-F7A8-438E-BDAB-B08CF6A0E7F6}" srcOrd="1" destOrd="0" presId="urn:microsoft.com/office/officeart/2005/8/layout/hierarchy1"/>
    <dgm:cxn modelId="{93D78EAE-544B-485D-89D5-E9F6203F59D9}" type="presParOf" srcId="{17E34690-F7A8-438E-BDAB-B08CF6A0E7F6}" destId="{1B0D4907-89CA-420A-BC95-9E144DA9D940}" srcOrd="0" destOrd="0" presId="urn:microsoft.com/office/officeart/2005/8/layout/hierarchy1"/>
    <dgm:cxn modelId="{730CAA82-3421-403E-8446-07701E162380}" type="presParOf" srcId="{1B0D4907-89CA-420A-BC95-9E144DA9D940}" destId="{CF006496-80F5-4893-8B96-9D86371F0E18}" srcOrd="0" destOrd="0" presId="urn:microsoft.com/office/officeart/2005/8/layout/hierarchy1"/>
    <dgm:cxn modelId="{827C95DC-8DB6-4292-AB09-EB8D22968553}" type="presParOf" srcId="{1B0D4907-89CA-420A-BC95-9E144DA9D940}" destId="{E82AB148-797E-4CF9-9664-3A9CE27604B8}" srcOrd="1" destOrd="0" presId="urn:microsoft.com/office/officeart/2005/8/layout/hierarchy1"/>
    <dgm:cxn modelId="{3256E868-A516-41FF-B997-A603F0E84B0A}" type="presParOf" srcId="{17E34690-F7A8-438E-BDAB-B08CF6A0E7F6}" destId="{B2EEFEE5-AC15-4A0A-B874-8F3B643FD696}" srcOrd="1" destOrd="0" presId="urn:microsoft.com/office/officeart/2005/8/layout/hierarchy1"/>
    <dgm:cxn modelId="{AE94CFA9-701B-460B-988D-E6C77AEC0937}" type="presParOf" srcId="{17AE1ECB-EF0A-4B7A-8282-3924AC2527E1}" destId="{D476895C-88C6-497B-A031-5909FF15ED13}" srcOrd="2" destOrd="0" presId="urn:microsoft.com/office/officeart/2005/8/layout/hierarchy1"/>
    <dgm:cxn modelId="{84F906B2-E37E-41BD-AA30-7480704A8A4B}" type="presParOf" srcId="{17AE1ECB-EF0A-4B7A-8282-3924AC2527E1}" destId="{7A995093-358C-405C-A60A-4807F96328E0}" srcOrd="3" destOrd="0" presId="urn:microsoft.com/office/officeart/2005/8/layout/hierarchy1"/>
    <dgm:cxn modelId="{78E66A8D-CEDB-403D-813E-603498C09D8F}" type="presParOf" srcId="{7A995093-358C-405C-A60A-4807F96328E0}" destId="{F73A7E89-FBAF-4B8C-B535-4A64D7652E1B}" srcOrd="0" destOrd="0" presId="urn:microsoft.com/office/officeart/2005/8/layout/hierarchy1"/>
    <dgm:cxn modelId="{B0F9D63E-EB8E-4AB5-B063-0E2C797FD753}" type="presParOf" srcId="{F73A7E89-FBAF-4B8C-B535-4A64D7652E1B}" destId="{C550AF9B-ACA0-47E6-96DC-DF9A292EEEB2}" srcOrd="0" destOrd="0" presId="urn:microsoft.com/office/officeart/2005/8/layout/hierarchy1"/>
    <dgm:cxn modelId="{A4E63EA4-C1B9-4EB4-8955-02C2593CC4A5}" type="presParOf" srcId="{F73A7E89-FBAF-4B8C-B535-4A64D7652E1B}" destId="{F25038ED-0744-47FC-8007-1D4C61B45319}" srcOrd="1" destOrd="0" presId="urn:microsoft.com/office/officeart/2005/8/layout/hierarchy1"/>
    <dgm:cxn modelId="{BB3C1117-8CC9-428D-B6E8-C779A9D5762C}" type="presParOf" srcId="{7A995093-358C-405C-A60A-4807F96328E0}" destId="{E2362B20-7185-4479-81C8-EF8726FE2417}" srcOrd="1" destOrd="0" presId="urn:microsoft.com/office/officeart/2005/8/layout/hierarchy1"/>
    <dgm:cxn modelId="{23934E22-3D02-42DF-8D07-0A0E1935223F}" type="presParOf" srcId="{2838CCCF-5E5A-49DD-A0DF-2AB7CD44EAF4}" destId="{10A8360B-9A44-4A59-BA75-DDF7D4B1B2B7}" srcOrd="2" destOrd="0" presId="urn:microsoft.com/office/officeart/2005/8/layout/hierarchy1"/>
    <dgm:cxn modelId="{EC8A4B12-AB34-4B32-895A-78517B590C1A}" type="presParOf" srcId="{2838CCCF-5E5A-49DD-A0DF-2AB7CD44EAF4}" destId="{DFA9C0B7-131E-42BE-9ED8-83AC8B8C197C}" srcOrd="3" destOrd="0" presId="urn:microsoft.com/office/officeart/2005/8/layout/hierarchy1"/>
    <dgm:cxn modelId="{39F0F011-26C1-4141-8745-7BADF34A7485}" type="presParOf" srcId="{DFA9C0B7-131E-42BE-9ED8-83AC8B8C197C}" destId="{863EDE4D-784F-4AEC-891F-8F080DCA419B}" srcOrd="0" destOrd="0" presId="urn:microsoft.com/office/officeart/2005/8/layout/hierarchy1"/>
    <dgm:cxn modelId="{39BAFCE3-06F8-4FBF-915A-75E80B787C63}" type="presParOf" srcId="{863EDE4D-784F-4AEC-891F-8F080DCA419B}" destId="{1AA123EF-FA2C-425D-8813-311BD31F05CA}" srcOrd="0" destOrd="0" presId="urn:microsoft.com/office/officeart/2005/8/layout/hierarchy1"/>
    <dgm:cxn modelId="{0C3E8EB3-E86B-439B-8139-32FE1F0A4B2D}" type="presParOf" srcId="{863EDE4D-784F-4AEC-891F-8F080DCA419B}" destId="{99A9A0C5-FF0E-4AD5-9ACA-6D5D63ECB501}" srcOrd="1" destOrd="0" presId="urn:microsoft.com/office/officeart/2005/8/layout/hierarchy1"/>
    <dgm:cxn modelId="{EBCAA5FF-0772-4DD5-A018-02F6923D98DB}" type="presParOf" srcId="{DFA9C0B7-131E-42BE-9ED8-83AC8B8C197C}" destId="{8EA43225-AECE-4547-B598-7355BEB82ABB}" srcOrd="1" destOrd="0" presId="urn:microsoft.com/office/officeart/2005/8/layout/hierarchy1"/>
    <dgm:cxn modelId="{A41A9B95-E277-47F8-B752-3534A6CCE6E1}" type="presParOf" srcId="{8EA43225-AECE-4547-B598-7355BEB82ABB}" destId="{B6B8353B-8932-4648-A54D-F317D1BE85EA}" srcOrd="0" destOrd="0" presId="urn:microsoft.com/office/officeart/2005/8/layout/hierarchy1"/>
    <dgm:cxn modelId="{F1A81D7B-7038-4A77-BFAD-7C4843E6D9AA}" type="presParOf" srcId="{8EA43225-AECE-4547-B598-7355BEB82ABB}" destId="{2043FC58-D116-441F-AE1E-51DFC2226424}" srcOrd="1" destOrd="0" presId="urn:microsoft.com/office/officeart/2005/8/layout/hierarchy1"/>
    <dgm:cxn modelId="{3355CBEB-AD54-4D1B-9E8F-416DD649ADDD}" type="presParOf" srcId="{2043FC58-D116-441F-AE1E-51DFC2226424}" destId="{EB3D332B-2783-4ED6-8C91-E3FE09CFB8FF}" srcOrd="0" destOrd="0" presId="urn:microsoft.com/office/officeart/2005/8/layout/hierarchy1"/>
    <dgm:cxn modelId="{A3E7120F-1997-4C58-8102-0F91143D9EF9}" type="presParOf" srcId="{EB3D332B-2783-4ED6-8C91-E3FE09CFB8FF}" destId="{833DF4AF-EB4F-4C0C-A89E-B0434265F55D}" srcOrd="0" destOrd="0" presId="urn:microsoft.com/office/officeart/2005/8/layout/hierarchy1"/>
    <dgm:cxn modelId="{CA0447D0-9B1F-45E8-ADB1-2101967E9229}" type="presParOf" srcId="{EB3D332B-2783-4ED6-8C91-E3FE09CFB8FF}" destId="{0CD4B9E2-D805-4802-AB77-2908B9622370}" srcOrd="1" destOrd="0" presId="urn:microsoft.com/office/officeart/2005/8/layout/hierarchy1"/>
    <dgm:cxn modelId="{F49E0345-824C-4DBE-B5ED-BB5353CEE57F}" type="presParOf" srcId="{2043FC58-D116-441F-AE1E-51DFC2226424}" destId="{893E2A57-32C1-4A2D-A170-72C28DA32803}" srcOrd="1" destOrd="0" presId="urn:microsoft.com/office/officeart/2005/8/layout/hierarchy1"/>
    <dgm:cxn modelId="{58136EE5-5D9A-4BAD-B772-8AE2562B52A4}" type="presParOf" srcId="{8EA43225-AECE-4547-B598-7355BEB82ABB}" destId="{B0A73EDC-F4DC-479D-9DCE-D1269BFAEEBA}" srcOrd="2" destOrd="0" presId="urn:microsoft.com/office/officeart/2005/8/layout/hierarchy1"/>
    <dgm:cxn modelId="{63D0DA35-6DF2-4B6B-B59F-32312E9CBF04}" type="presParOf" srcId="{8EA43225-AECE-4547-B598-7355BEB82ABB}" destId="{1BC2FD01-7558-41E6-B095-A8A579C4638F}" srcOrd="3" destOrd="0" presId="urn:microsoft.com/office/officeart/2005/8/layout/hierarchy1"/>
    <dgm:cxn modelId="{013E2442-DC48-4D41-85EA-44681DDAF7EE}" type="presParOf" srcId="{1BC2FD01-7558-41E6-B095-A8A579C4638F}" destId="{82680BCF-354B-413F-AD55-90E788DD14F4}" srcOrd="0" destOrd="0" presId="urn:microsoft.com/office/officeart/2005/8/layout/hierarchy1"/>
    <dgm:cxn modelId="{BBC8DD90-300D-41D6-8CB7-99990314948C}" type="presParOf" srcId="{82680BCF-354B-413F-AD55-90E788DD14F4}" destId="{2E6860C5-9269-403F-9368-68A0E72B83B2}" srcOrd="0" destOrd="0" presId="urn:microsoft.com/office/officeart/2005/8/layout/hierarchy1"/>
    <dgm:cxn modelId="{9C337726-B875-48AE-B98B-D8CF552F4349}" type="presParOf" srcId="{82680BCF-354B-413F-AD55-90E788DD14F4}" destId="{EE88CD6A-A261-410D-9882-5FCB7C11FCEE}" srcOrd="1" destOrd="0" presId="urn:microsoft.com/office/officeart/2005/8/layout/hierarchy1"/>
    <dgm:cxn modelId="{D39EE3C9-7BBD-48BE-A650-6CF1E0F24A25}" type="presParOf" srcId="{1BC2FD01-7558-41E6-B095-A8A579C4638F}" destId="{6A7B17E6-5EE7-45AA-A0DF-23B6A8DAD386}" srcOrd="1" destOrd="0" presId="urn:microsoft.com/office/officeart/2005/8/layout/hierarchy1"/>
    <dgm:cxn modelId="{129766C3-B3BE-4B76-9855-59371B0C87F9}" type="presParOf" srcId="{5B15B84A-564C-4B80-82E4-64411DADB998}" destId="{264777E4-83C7-4654-BE18-55F1D8CE12FB}" srcOrd="2" destOrd="0" presId="urn:microsoft.com/office/officeart/2005/8/layout/hierarchy1"/>
    <dgm:cxn modelId="{8FE9EA96-4D7B-4B2A-B7F0-2DD151ACD05E}" type="presParOf" srcId="{5B15B84A-564C-4B80-82E4-64411DADB998}" destId="{E63C6EF7-EFDC-4B20-9F79-9CE538FB1DC5}" srcOrd="3" destOrd="0" presId="urn:microsoft.com/office/officeart/2005/8/layout/hierarchy1"/>
    <dgm:cxn modelId="{0CE427D1-0F31-4C7B-B99C-9AAA385044ED}" type="presParOf" srcId="{E63C6EF7-EFDC-4B20-9F79-9CE538FB1DC5}" destId="{334851FD-7928-4698-B8D1-725A32270351}" srcOrd="0" destOrd="0" presId="urn:microsoft.com/office/officeart/2005/8/layout/hierarchy1"/>
    <dgm:cxn modelId="{A3B77A69-7581-497D-AB8A-47096A87A5F7}" type="presParOf" srcId="{334851FD-7928-4698-B8D1-725A32270351}" destId="{10C09F43-8751-4A57-B39F-5714BACA2AAF}" srcOrd="0" destOrd="0" presId="urn:microsoft.com/office/officeart/2005/8/layout/hierarchy1"/>
    <dgm:cxn modelId="{7E6C5047-2E3C-4B6A-8526-4DF24B0B985E}" type="presParOf" srcId="{334851FD-7928-4698-B8D1-725A32270351}" destId="{42F0EA06-4B18-4BB3-99D1-CCE1E06708E6}" srcOrd="1" destOrd="0" presId="urn:microsoft.com/office/officeart/2005/8/layout/hierarchy1"/>
    <dgm:cxn modelId="{0967A7E7-A216-4260-843B-566E016A1135}" type="presParOf" srcId="{E63C6EF7-EFDC-4B20-9F79-9CE538FB1DC5}" destId="{F61F7FC5-828C-4C75-B343-20A01C225923}" srcOrd="1" destOrd="0" presId="urn:microsoft.com/office/officeart/2005/8/layout/hierarchy1"/>
    <dgm:cxn modelId="{B4B435EA-3EAF-4075-8737-D7685F03BA3D}" type="presParOf" srcId="{F61F7FC5-828C-4C75-B343-20A01C225923}" destId="{6CDA5B38-3B40-4176-8554-E5A8EE857FED}" srcOrd="0" destOrd="0" presId="urn:microsoft.com/office/officeart/2005/8/layout/hierarchy1"/>
    <dgm:cxn modelId="{519BA5C2-C1E9-48E6-8260-1A7E38EEA2DF}" type="presParOf" srcId="{F61F7FC5-828C-4C75-B343-20A01C225923}" destId="{8F42E486-FEBF-404D-B042-65AE4C73B0A0}" srcOrd="1" destOrd="0" presId="urn:microsoft.com/office/officeart/2005/8/layout/hierarchy1"/>
    <dgm:cxn modelId="{32513F64-1B66-4F42-8E88-B8712AC7BAE8}" type="presParOf" srcId="{8F42E486-FEBF-404D-B042-65AE4C73B0A0}" destId="{590D044D-359A-45F2-A312-311E404F72A1}" srcOrd="0" destOrd="0" presId="urn:microsoft.com/office/officeart/2005/8/layout/hierarchy1"/>
    <dgm:cxn modelId="{C1CCD398-8D4B-4A76-8A96-E585741C0F13}" type="presParOf" srcId="{590D044D-359A-45F2-A312-311E404F72A1}" destId="{02A46D35-811E-4E78-AFD8-9E0E352784BA}" srcOrd="0" destOrd="0" presId="urn:microsoft.com/office/officeart/2005/8/layout/hierarchy1"/>
    <dgm:cxn modelId="{4DA90E44-1270-4BE0-9DA0-066FC1ABE783}" type="presParOf" srcId="{590D044D-359A-45F2-A312-311E404F72A1}" destId="{372BE2C8-58F4-460F-A9C6-71C8629EAAFD}" srcOrd="1" destOrd="0" presId="urn:microsoft.com/office/officeart/2005/8/layout/hierarchy1"/>
    <dgm:cxn modelId="{1AEF1A5D-C662-47BE-9AEC-AF72B6202483}" type="presParOf" srcId="{8F42E486-FEBF-404D-B042-65AE4C73B0A0}" destId="{A2E028F7-8037-4D12-8F10-D0F3943C5E6D}" srcOrd="1" destOrd="0" presId="urn:microsoft.com/office/officeart/2005/8/layout/hierarchy1"/>
    <dgm:cxn modelId="{F3889690-E64B-45A0-A587-EA2211FC6039}" type="presParOf" srcId="{A2E028F7-8037-4D12-8F10-D0F3943C5E6D}" destId="{6E73F18C-0131-42A5-AE4C-4A53BAC9804D}" srcOrd="0" destOrd="0" presId="urn:microsoft.com/office/officeart/2005/8/layout/hierarchy1"/>
    <dgm:cxn modelId="{0F3BD5A6-0CB5-42AC-A158-9CB1DA9F4C15}" type="presParOf" srcId="{A2E028F7-8037-4D12-8F10-D0F3943C5E6D}" destId="{2BC400C7-A4E7-432A-90AB-8C8881DAB991}" srcOrd="1" destOrd="0" presId="urn:microsoft.com/office/officeart/2005/8/layout/hierarchy1"/>
    <dgm:cxn modelId="{03D3809E-8F19-4251-ABE6-00815832B343}" type="presParOf" srcId="{2BC400C7-A4E7-432A-90AB-8C8881DAB991}" destId="{C6A6AB91-F84D-4338-B648-E8F7AF79A292}" srcOrd="0" destOrd="0" presId="urn:microsoft.com/office/officeart/2005/8/layout/hierarchy1"/>
    <dgm:cxn modelId="{30B8B6C8-7AA5-4E6F-BD84-E1AA13295882}" type="presParOf" srcId="{C6A6AB91-F84D-4338-B648-E8F7AF79A292}" destId="{C926D736-9A86-4F28-915F-0EC5E189E422}" srcOrd="0" destOrd="0" presId="urn:microsoft.com/office/officeart/2005/8/layout/hierarchy1"/>
    <dgm:cxn modelId="{0D7DCEBA-40C2-4784-9A01-801CED518C68}" type="presParOf" srcId="{C6A6AB91-F84D-4338-B648-E8F7AF79A292}" destId="{4CE5C886-75FA-4FFD-82B4-18F3F50C1AEA}" srcOrd="1" destOrd="0" presId="urn:microsoft.com/office/officeart/2005/8/layout/hierarchy1"/>
    <dgm:cxn modelId="{BDA437E3-1423-44D8-B4A2-7AF7615067B9}" type="presParOf" srcId="{2BC400C7-A4E7-432A-90AB-8C8881DAB991}" destId="{29E7DBE4-3712-43C2-8968-56C9C823BE62}" srcOrd="1" destOrd="0" presId="urn:microsoft.com/office/officeart/2005/8/layout/hierarchy1"/>
    <dgm:cxn modelId="{7688980E-BD25-4726-AEFB-97A435DDBDF4}" type="presParOf" srcId="{A2E028F7-8037-4D12-8F10-D0F3943C5E6D}" destId="{4539A81B-2F0E-4D6C-8474-B09F417D713A}" srcOrd="2" destOrd="0" presId="urn:microsoft.com/office/officeart/2005/8/layout/hierarchy1"/>
    <dgm:cxn modelId="{30F99D70-1E89-40C6-9230-95BB8500957E}" type="presParOf" srcId="{A2E028F7-8037-4D12-8F10-D0F3943C5E6D}" destId="{BE5915AF-63E9-48BC-8AA7-708B80FA41A9}" srcOrd="3" destOrd="0" presId="urn:microsoft.com/office/officeart/2005/8/layout/hierarchy1"/>
    <dgm:cxn modelId="{0FF8F855-62BE-44CF-A8C7-401EB9BE1EA5}" type="presParOf" srcId="{BE5915AF-63E9-48BC-8AA7-708B80FA41A9}" destId="{90C5EED9-E65D-4F02-A6C8-F7B5AB17EF1C}" srcOrd="0" destOrd="0" presId="urn:microsoft.com/office/officeart/2005/8/layout/hierarchy1"/>
    <dgm:cxn modelId="{E7C363B9-78C5-41EB-975D-C39B7CB9DC82}" type="presParOf" srcId="{90C5EED9-E65D-4F02-A6C8-F7B5AB17EF1C}" destId="{28C9A901-31C0-4B51-B001-B6B37A0755B9}" srcOrd="0" destOrd="0" presId="urn:microsoft.com/office/officeart/2005/8/layout/hierarchy1"/>
    <dgm:cxn modelId="{B1B5D5CB-C424-47BD-833A-A09C39652133}" type="presParOf" srcId="{90C5EED9-E65D-4F02-A6C8-F7B5AB17EF1C}" destId="{63FFFD77-5A0D-44AE-BF11-63B172AF1E0C}" srcOrd="1" destOrd="0" presId="urn:microsoft.com/office/officeart/2005/8/layout/hierarchy1"/>
    <dgm:cxn modelId="{AC2DF004-4812-49C5-9D58-5A8C96251BB1}" type="presParOf" srcId="{BE5915AF-63E9-48BC-8AA7-708B80FA41A9}" destId="{8312263D-F606-46C7-ADA9-AF6E96B93A87}" srcOrd="1" destOrd="0" presId="urn:microsoft.com/office/officeart/2005/8/layout/hierarchy1"/>
    <dgm:cxn modelId="{10A6079F-141D-4EF8-8D4F-7E8802137403}" type="presParOf" srcId="{F61F7FC5-828C-4C75-B343-20A01C225923}" destId="{12E05AA5-2DAC-40C8-B606-F383BEF06B87}" srcOrd="2" destOrd="0" presId="urn:microsoft.com/office/officeart/2005/8/layout/hierarchy1"/>
    <dgm:cxn modelId="{954FEE9A-DC77-4EA5-9DB9-B3EF3E7EEBB4}" type="presParOf" srcId="{F61F7FC5-828C-4C75-B343-20A01C225923}" destId="{EEA8C5BB-6724-4D88-93B0-E9524E39A849}" srcOrd="3" destOrd="0" presId="urn:microsoft.com/office/officeart/2005/8/layout/hierarchy1"/>
    <dgm:cxn modelId="{D1F1F30A-06FB-4874-8764-B37CF2B8A3AF}" type="presParOf" srcId="{EEA8C5BB-6724-4D88-93B0-E9524E39A849}" destId="{8DDBE820-0EB3-4217-AC64-879F6D9897AB}" srcOrd="0" destOrd="0" presId="urn:microsoft.com/office/officeart/2005/8/layout/hierarchy1"/>
    <dgm:cxn modelId="{65CD1C34-38B5-4A1D-B1AB-D1B3587E4CE2}" type="presParOf" srcId="{8DDBE820-0EB3-4217-AC64-879F6D9897AB}" destId="{0E4A2170-54DA-4859-A0C3-12E663C62249}" srcOrd="0" destOrd="0" presId="urn:microsoft.com/office/officeart/2005/8/layout/hierarchy1"/>
    <dgm:cxn modelId="{92692A57-F7A8-47CA-8179-1B3D9B535152}" type="presParOf" srcId="{8DDBE820-0EB3-4217-AC64-879F6D9897AB}" destId="{4E31EA1E-D07A-49D7-BB08-72579E3AD9B5}" srcOrd="1" destOrd="0" presId="urn:microsoft.com/office/officeart/2005/8/layout/hierarchy1"/>
    <dgm:cxn modelId="{C9E7F20E-67EB-449C-8423-598B2A73DE4F}" type="presParOf" srcId="{EEA8C5BB-6724-4D88-93B0-E9524E39A849}" destId="{3A903164-190D-41AE-8481-3C716DE379C5}" srcOrd="1" destOrd="0" presId="urn:microsoft.com/office/officeart/2005/8/layout/hierarchy1"/>
    <dgm:cxn modelId="{486E368F-F23F-4D02-8FEE-A867FAF3B1FD}" type="presParOf" srcId="{3A903164-190D-41AE-8481-3C716DE379C5}" destId="{CCC56069-EBC0-4363-BF8C-37E2124D27F8}" srcOrd="0" destOrd="0" presId="urn:microsoft.com/office/officeart/2005/8/layout/hierarchy1"/>
    <dgm:cxn modelId="{CB8BDFB5-F1B6-4F9B-A55F-7929C6704332}" type="presParOf" srcId="{3A903164-190D-41AE-8481-3C716DE379C5}" destId="{062A691B-C5FF-4797-848C-D58248647E77}" srcOrd="1" destOrd="0" presId="urn:microsoft.com/office/officeart/2005/8/layout/hierarchy1"/>
    <dgm:cxn modelId="{CBFC3441-603F-4266-BB31-7E9368875C1C}" type="presParOf" srcId="{062A691B-C5FF-4797-848C-D58248647E77}" destId="{41CCD88D-DB87-42C9-8322-1122FBC331F3}" srcOrd="0" destOrd="0" presId="urn:microsoft.com/office/officeart/2005/8/layout/hierarchy1"/>
    <dgm:cxn modelId="{EF4775EE-3ABD-418E-A1B2-6B5AF6A324CC}" type="presParOf" srcId="{41CCD88D-DB87-42C9-8322-1122FBC331F3}" destId="{2D8AAC62-3B2B-4B1D-9FC8-AB763354FCAD}" srcOrd="0" destOrd="0" presId="urn:microsoft.com/office/officeart/2005/8/layout/hierarchy1"/>
    <dgm:cxn modelId="{3F831E83-F30E-4D7F-A16A-306336B9497A}" type="presParOf" srcId="{41CCD88D-DB87-42C9-8322-1122FBC331F3}" destId="{BF081213-A506-48C2-A272-D1E93C1D8026}" srcOrd="1" destOrd="0" presId="urn:microsoft.com/office/officeart/2005/8/layout/hierarchy1"/>
    <dgm:cxn modelId="{2A83FE3C-5A8C-46AC-9799-8656CE6553CC}" type="presParOf" srcId="{062A691B-C5FF-4797-848C-D58248647E77}" destId="{8BAE88C8-6D8F-4D32-BC53-C7E37E483ABE}" srcOrd="1" destOrd="0" presId="urn:microsoft.com/office/officeart/2005/8/layout/hierarchy1"/>
    <dgm:cxn modelId="{47D7BF74-AA26-41AD-9F1E-574574DD0187}" type="presParOf" srcId="{3A903164-190D-41AE-8481-3C716DE379C5}" destId="{41533006-BA73-4EDB-BCF4-1E009609B7C7}" srcOrd="2" destOrd="0" presId="urn:microsoft.com/office/officeart/2005/8/layout/hierarchy1"/>
    <dgm:cxn modelId="{8E037E88-901B-492B-B08F-35E7C5BF45E5}" type="presParOf" srcId="{3A903164-190D-41AE-8481-3C716DE379C5}" destId="{84F99CB1-426B-4DB6-B543-9E967D8A715F}" srcOrd="3" destOrd="0" presId="urn:microsoft.com/office/officeart/2005/8/layout/hierarchy1"/>
    <dgm:cxn modelId="{D030DDB0-7692-425B-B060-C038C2A6DF57}" type="presParOf" srcId="{84F99CB1-426B-4DB6-B543-9E967D8A715F}" destId="{134E53A4-C0F7-4EB1-9108-15BEBF3BF3B4}" srcOrd="0" destOrd="0" presId="urn:microsoft.com/office/officeart/2005/8/layout/hierarchy1"/>
    <dgm:cxn modelId="{52E8179C-4B2F-4FA6-8FE1-DF0ABC42734C}" type="presParOf" srcId="{134E53A4-C0F7-4EB1-9108-15BEBF3BF3B4}" destId="{306649D4-7C53-49C3-8936-936E999BD6F9}" srcOrd="0" destOrd="0" presId="urn:microsoft.com/office/officeart/2005/8/layout/hierarchy1"/>
    <dgm:cxn modelId="{3519F9DA-9877-4709-A3D0-EDC20F6DBEC7}" type="presParOf" srcId="{134E53A4-C0F7-4EB1-9108-15BEBF3BF3B4}" destId="{9435B915-2C06-4371-966B-2CB3EE9EC877}" srcOrd="1" destOrd="0" presId="urn:microsoft.com/office/officeart/2005/8/layout/hierarchy1"/>
    <dgm:cxn modelId="{2852033B-4E13-441D-8130-C4935DA0CF69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r>
            <a:rPr lang="fr-FR" sz="1200" dirty="0" smtClean="0"/>
            <a:t>[6;-4;34;10]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[10;34]</a:t>
          </a:r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r>
            <a:rPr lang="fr-FR" sz="1200" dirty="0" smtClean="0"/>
            <a:t>[-4;6]</a:t>
          </a:r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5561A318-CFE5-4475-8B70-93CDA9A52572}" type="presOf" srcId="{727F6E3E-C929-4793-902F-B3DFA4641EAB}" destId="{CCC56069-EBC0-4363-BF8C-37E2124D27F8}" srcOrd="0" destOrd="0" presId="urn:microsoft.com/office/officeart/2005/8/layout/hierarchy1"/>
    <dgm:cxn modelId="{180757A2-DDCD-4574-8095-8B481023D588}" type="presOf" srcId="{68870446-C6F4-468C-8DC7-8224FA71B959}" destId="{6E9EEC93-44BE-4EB9-BA0B-0AE73CD1A941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083FBE97-E60E-44B2-A65D-7331D895D92C}" type="presOf" srcId="{93BD013D-9260-436C-828D-53D9CC5EC8E5}" destId="{A5B54865-23C9-4CFC-8528-ED1C88828BD7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C08AEE76-51CC-409E-A9FB-0E5010FA4F98}" type="presOf" srcId="{00144D75-A70F-4FAB-8608-1BDB12410025}" destId="{35F65ED0-54DD-4976-8DD4-C64A490BF148}" srcOrd="0" destOrd="0" presId="urn:microsoft.com/office/officeart/2005/8/layout/hierarchy1"/>
    <dgm:cxn modelId="{42736ED6-A25E-4ED1-8959-5631A53465A6}" type="presOf" srcId="{7BE347B4-128C-4B0C-9BFA-1BAC5DAFEDB5}" destId="{F25038ED-0744-47FC-8007-1D4C61B45319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0716DF18-2855-4162-A6E3-3FF60EEEE1B3}" type="presOf" srcId="{A14E0BCB-0255-45C9-AEF5-161F04F7B233}" destId="{B6B8353B-8932-4648-A54D-F317D1BE85EA}" srcOrd="0" destOrd="0" presId="urn:microsoft.com/office/officeart/2005/8/layout/hierarchy1"/>
    <dgm:cxn modelId="{534DF9FA-0F32-4AE4-A114-B90555D8B7A5}" type="presOf" srcId="{A6A58ED5-CAFF-4A4E-99D7-A9A94E72AAAE}" destId="{12E05AA5-2DAC-40C8-B606-F383BEF06B87}" srcOrd="0" destOrd="0" presId="urn:microsoft.com/office/officeart/2005/8/layout/hierarchy1"/>
    <dgm:cxn modelId="{E64B5A7C-3A8E-41B8-995F-9CE6F059D037}" type="presOf" srcId="{8BE71B52-E9EF-470B-9F4E-9FE817960353}" destId="{9A9D497C-6874-48D5-8FDE-59C3762B9CB6}" srcOrd="0" destOrd="0" presId="urn:microsoft.com/office/officeart/2005/8/layout/hierarchy1"/>
    <dgm:cxn modelId="{A6813B66-D791-4FCC-B7CA-ED2B8E4557F7}" type="presOf" srcId="{ACC145D8-1F74-4AA6-92B4-6688B8F0A98B}" destId="{63660872-4339-421E-A76A-39D5BBB7467B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B5D253A2-FD81-4E96-AA87-40DE08862A1B}" type="presOf" srcId="{75B2B2D0-714D-4C8F-9A3D-CCA41045BFA5}" destId="{6E73F18C-0131-42A5-AE4C-4A53BAC9804D}" srcOrd="0" destOrd="0" presId="urn:microsoft.com/office/officeart/2005/8/layout/hierarchy1"/>
    <dgm:cxn modelId="{FA8AB03D-2A23-46F8-9A99-F26DCA522DE3}" type="presOf" srcId="{36053F2B-9FDB-49A4-9D7A-3776B13DB2EB}" destId="{42F0EA06-4B18-4BB3-99D1-CCE1E06708E6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085E281C-E4C4-4514-8AAF-098B25F612C9}" type="presOf" srcId="{28F50ADF-1529-4EDA-BF03-76BD9CE40284}" destId="{B0A73EDC-F4DC-479D-9DCE-D1269BFAEEBA}" srcOrd="0" destOrd="0" presId="urn:microsoft.com/office/officeart/2005/8/layout/hierarchy1"/>
    <dgm:cxn modelId="{AF57CC06-C623-4C3F-87D2-3BE3D82FCB96}" type="presOf" srcId="{15958A80-C87B-4295-935B-D5441386AB2A}" destId="{264777E4-83C7-4654-BE18-55F1D8CE12FB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7AE85562-FCF0-4914-A0D4-8000BE6CA523}" type="presOf" srcId="{0447CDC2-4C27-446B-8E9D-5AE93DA6638A}" destId="{4E31EA1E-D07A-49D7-BB08-72579E3AD9B5}" srcOrd="0" destOrd="0" presId="urn:microsoft.com/office/officeart/2005/8/layout/hierarchy1"/>
    <dgm:cxn modelId="{833DB014-6C4C-4E7D-9AE2-4DA3DCE7301F}" type="presOf" srcId="{F0B133F6-B8F1-4791-865B-1DCDCF8A2ECD}" destId="{4539A81B-2F0E-4D6C-8474-B09F417D713A}" srcOrd="0" destOrd="0" presId="urn:microsoft.com/office/officeart/2005/8/layout/hierarchy1"/>
    <dgm:cxn modelId="{3118628A-B014-4203-A779-BD39D072BE5D}" type="presOf" srcId="{9CB560DA-DF2C-4E63-B0FE-34A4E0712466}" destId="{99A9A0C5-FF0E-4AD5-9ACA-6D5D63ECB501}" srcOrd="0" destOrd="0" presId="urn:microsoft.com/office/officeart/2005/8/layout/hierarchy1"/>
    <dgm:cxn modelId="{D89C9A95-EBE8-4485-A239-6C64C22DB35F}" type="presOf" srcId="{E2E8278B-215B-4F0F-B86F-3D3BB1E3C0DF}" destId="{372BE2C8-58F4-460F-A9C6-71C8629EAAFD}" srcOrd="0" destOrd="0" presId="urn:microsoft.com/office/officeart/2005/8/layout/hierarchy1"/>
    <dgm:cxn modelId="{26CE36D5-9046-4CB2-9784-4ADA2A611D11}" type="presOf" srcId="{D68AD263-D583-49F6-AAEB-7313B6C1A714}" destId="{1ED2776C-E897-4E2B-AA21-20701F00263F}" srcOrd="0" destOrd="0" presId="urn:microsoft.com/office/officeart/2005/8/layout/hierarchy1"/>
    <dgm:cxn modelId="{AE4FCB3F-E124-4EDD-A584-B95B196B6D10}" type="presOf" srcId="{25408D9B-C3C9-4E01-941D-CA3FF169ECB3}" destId="{0CD4B9E2-D805-4802-AB77-2908B9622370}" srcOrd="0" destOrd="0" presId="urn:microsoft.com/office/officeart/2005/8/layout/hierarchy1"/>
    <dgm:cxn modelId="{EF6867B9-07C7-4213-B69D-BD9977C118E3}" type="presOf" srcId="{D3E56642-83A5-4A51-9EDB-40ED8C744AEF}" destId="{EB0965C9-B7BF-47A2-9E9A-A3ED188AE0F6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9E1BF8AD-A2F8-44E1-89EB-6D30B6340960}" type="presOf" srcId="{3C1F7614-9325-44C8-AB82-69245C46E13A}" destId="{E82AB148-797E-4CF9-9664-3A9CE27604B8}" srcOrd="0" destOrd="0" presId="urn:microsoft.com/office/officeart/2005/8/layout/hierarchy1"/>
    <dgm:cxn modelId="{AD18B9AC-7CF1-403F-ABD0-4051019F9A60}" type="presOf" srcId="{B25CE644-DEB3-48D4-BAAA-8929DD1D38A0}" destId="{4CE5C886-75FA-4FFD-82B4-18F3F50C1AEA}" srcOrd="0" destOrd="0" presId="urn:microsoft.com/office/officeart/2005/8/layout/hierarchy1"/>
    <dgm:cxn modelId="{058236E2-910F-4468-8FD1-39127E35B847}" type="presOf" srcId="{B936DBB1-CA68-44BA-9E28-480F4A22C530}" destId="{D476895C-88C6-497B-A031-5909FF15ED13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17B9733C-97FD-4F29-821C-7989FD734D37}" type="presOf" srcId="{7F3B583C-8180-43E2-8299-9C2B2CEF512D}" destId="{BF081213-A506-48C2-A272-D1E93C1D8026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D03AA92B-B68D-464A-9AE2-61AABE585237}" type="presOf" srcId="{108E652A-3DE6-4F26-AB83-1869A2D1B395}" destId="{9435B915-2C06-4371-966B-2CB3EE9EC877}" srcOrd="0" destOrd="0" presId="urn:microsoft.com/office/officeart/2005/8/layout/hierarchy1"/>
    <dgm:cxn modelId="{1FC5C351-86EF-4B28-9ED8-639434031794}" type="presOf" srcId="{3CDD46B3-F591-4219-92B9-1775CE54E2AF}" destId="{EE88CD6A-A261-410D-9882-5FCB7C11FCEE}" srcOrd="0" destOrd="0" presId="urn:microsoft.com/office/officeart/2005/8/layout/hierarchy1"/>
    <dgm:cxn modelId="{99BE1463-5E8C-4F8D-9F64-FBE6937F056A}" type="presOf" srcId="{7EE4120F-A673-4A4F-B858-FB25291641EA}" destId="{6CDA5B38-3B40-4176-8554-E5A8EE857FED}" srcOrd="0" destOrd="0" presId="urn:microsoft.com/office/officeart/2005/8/layout/hierarchy1"/>
    <dgm:cxn modelId="{9D10B4B2-6E97-4DC6-B3C1-88EA7AA024D6}" type="presOf" srcId="{9D63E110-24B4-4E24-AD5A-3135B452F174}" destId="{63FFFD77-5A0D-44AE-BF11-63B172AF1E0C}" srcOrd="0" destOrd="0" presId="urn:microsoft.com/office/officeart/2005/8/layout/hierarchy1"/>
    <dgm:cxn modelId="{4C216684-6BB3-4AFA-9EEB-403ED1BF4EE7}" type="presOf" srcId="{E65FB1DD-77BD-4199-B117-E86CCAA77982}" destId="{41533006-BA73-4EDB-BCF4-1E009609B7C7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FFAD7B50-7677-496F-837A-B9EE146DBF41}" type="presOf" srcId="{AAE22EAD-7759-4D38-8CE6-CFB49A12BBD4}" destId="{10A8360B-9A44-4A59-BA75-DDF7D4B1B2B7}" srcOrd="0" destOrd="0" presId="urn:microsoft.com/office/officeart/2005/8/layout/hierarchy1"/>
    <dgm:cxn modelId="{1D2BA638-5648-46AA-A6E5-7F3CB7CC8C3E}" type="presParOf" srcId="{9A9D497C-6874-48D5-8FDE-59C3762B9CB6}" destId="{EB166BBC-DAB4-4FAD-93F1-0C48365B9D9B}" srcOrd="0" destOrd="0" presId="urn:microsoft.com/office/officeart/2005/8/layout/hierarchy1"/>
    <dgm:cxn modelId="{915B88F8-EFBD-4A45-9946-75B8050107C5}" type="presParOf" srcId="{EB166BBC-DAB4-4FAD-93F1-0C48365B9D9B}" destId="{588D667E-7026-471F-BBAA-996BE0646072}" srcOrd="0" destOrd="0" presId="urn:microsoft.com/office/officeart/2005/8/layout/hierarchy1"/>
    <dgm:cxn modelId="{9A532677-4EF8-442C-AEF8-8EFDAB99D32A}" type="presParOf" srcId="{588D667E-7026-471F-BBAA-996BE0646072}" destId="{B06906FC-FD4E-4905-89B7-A9B1861B87DF}" srcOrd="0" destOrd="0" presId="urn:microsoft.com/office/officeart/2005/8/layout/hierarchy1"/>
    <dgm:cxn modelId="{7D5F4544-C44A-4C0B-B9A8-A54265CE84FE}" type="presParOf" srcId="{588D667E-7026-471F-BBAA-996BE0646072}" destId="{EB0965C9-B7BF-47A2-9E9A-A3ED188AE0F6}" srcOrd="1" destOrd="0" presId="urn:microsoft.com/office/officeart/2005/8/layout/hierarchy1"/>
    <dgm:cxn modelId="{864FAF43-4E33-4695-8E04-7431E0F7A242}" type="presParOf" srcId="{EB166BBC-DAB4-4FAD-93F1-0C48365B9D9B}" destId="{5B15B84A-564C-4B80-82E4-64411DADB998}" srcOrd="1" destOrd="0" presId="urn:microsoft.com/office/officeart/2005/8/layout/hierarchy1"/>
    <dgm:cxn modelId="{FCC0D752-F0CB-47AF-88BC-842BD6C4D6A9}" type="presParOf" srcId="{5B15B84A-564C-4B80-82E4-64411DADB998}" destId="{63660872-4339-421E-A76A-39D5BBB7467B}" srcOrd="0" destOrd="0" presId="urn:microsoft.com/office/officeart/2005/8/layout/hierarchy1"/>
    <dgm:cxn modelId="{660BE4FE-F710-4419-BD7C-F73B71455D5B}" type="presParOf" srcId="{5B15B84A-564C-4B80-82E4-64411DADB998}" destId="{43779612-8393-4687-9734-9C7D2EDFC686}" srcOrd="1" destOrd="0" presId="urn:microsoft.com/office/officeart/2005/8/layout/hierarchy1"/>
    <dgm:cxn modelId="{F28430FC-521D-45CE-924A-989F2AC92355}" type="presParOf" srcId="{43779612-8393-4687-9734-9C7D2EDFC686}" destId="{F4002264-AA11-4825-8E6A-1EDB8A94B567}" srcOrd="0" destOrd="0" presId="urn:microsoft.com/office/officeart/2005/8/layout/hierarchy1"/>
    <dgm:cxn modelId="{590B2AE5-211C-4B2A-B4E2-5E403F750120}" type="presParOf" srcId="{F4002264-AA11-4825-8E6A-1EDB8A94B567}" destId="{953E3338-2E09-4E17-9741-48135F402AD0}" srcOrd="0" destOrd="0" presId="urn:microsoft.com/office/officeart/2005/8/layout/hierarchy1"/>
    <dgm:cxn modelId="{12E2B264-C50F-41B8-ABC1-C49A2CA93CC5}" type="presParOf" srcId="{F4002264-AA11-4825-8E6A-1EDB8A94B567}" destId="{A5B54865-23C9-4CFC-8528-ED1C88828BD7}" srcOrd="1" destOrd="0" presId="urn:microsoft.com/office/officeart/2005/8/layout/hierarchy1"/>
    <dgm:cxn modelId="{F271E248-742A-4C0A-96D0-8774C09D3F24}" type="presParOf" srcId="{43779612-8393-4687-9734-9C7D2EDFC686}" destId="{2838CCCF-5E5A-49DD-A0DF-2AB7CD44EAF4}" srcOrd="1" destOrd="0" presId="urn:microsoft.com/office/officeart/2005/8/layout/hierarchy1"/>
    <dgm:cxn modelId="{8E9DAA64-EBEB-47CD-99BD-9E5288DF1833}" type="presParOf" srcId="{2838CCCF-5E5A-49DD-A0DF-2AB7CD44EAF4}" destId="{6E9EEC93-44BE-4EB9-BA0B-0AE73CD1A941}" srcOrd="0" destOrd="0" presId="urn:microsoft.com/office/officeart/2005/8/layout/hierarchy1"/>
    <dgm:cxn modelId="{302A2B70-CB85-4BA4-BD0F-777498801734}" type="presParOf" srcId="{2838CCCF-5E5A-49DD-A0DF-2AB7CD44EAF4}" destId="{75B8D73A-89AA-479F-825E-6AF854002943}" srcOrd="1" destOrd="0" presId="urn:microsoft.com/office/officeart/2005/8/layout/hierarchy1"/>
    <dgm:cxn modelId="{49B06264-5839-4319-B5AD-588F7A811CE7}" type="presParOf" srcId="{75B8D73A-89AA-479F-825E-6AF854002943}" destId="{86E7F458-08BB-4B50-978F-C6126AA0FD0C}" srcOrd="0" destOrd="0" presId="urn:microsoft.com/office/officeart/2005/8/layout/hierarchy1"/>
    <dgm:cxn modelId="{9B0252CF-4F0C-4B4D-B993-908AFAD501CC}" type="presParOf" srcId="{86E7F458-08BB-4B50-978F-C6126AA0FD0C}" destId="{593F1033-3DE4-481E-BFFF-209CC69ED8B1}" srcOrd="0" destOrd="0" presId="urn:microsoft.com/office/officeart/2005/8/layout/hierarchy1"/>
    <dgm:cxn modelId="{63EA284E-A1F5-4803-915A-3E8B22B81F10}" type="presParOf" srcId="{86E7F458-08BB-4B50-978F-C6126AA0FD0C}" destId="{35F65ED0-54DD-4976-8DD4-C64A490BF148}" srcOrd="1" destOrd="0" presId="urn:microsoft.com/office/officeart/2005/8/layout/hierarchy1"/>
    <dgm:cxn modelId="{A4ACF88A-617F-4BB6-92AA-DE8545E69A88}" type="presParOf" srcId="{75B8D73A-89AA-479F-825E-6AF854002943}" destId="{17AE1ECB-EF0A-4B7A-8282-3924AC2527E1}" srcOrd="1" destOrd="0" presId="urn:microsoft.com/office/officeart/2005/8/layout/hierarchy1"/>
    <dgm:cxn modelId="{5134A58B-0BE3-472C-A84A-0BCE997AF151}" type="presParOf" srcId="{17AE1ECB-EF0A-4B7A-8282-3924AC2527E1}" destId="{1ED2776C-E897-4E2B-AA21-20701F00263F}" srcOrd="0" destOrd="0" presId="urn:microsoft.com/office/officeart/2005/8/layout/hierarchy1"/>
    <dgm:cxn modelId="{26B25462-033A-494A-8C97-8FD8A50028A5}" type="presParOf" srcId="{17AE1ECB-EF0A-4B7A-8282-3924AC2527E1}" destId="{17E34690-F7A8-438E-BDAB-B08CF6A0E7F6}" srcOrd="1" destOrd="0" presId="urn:microsoft.com/office/officeart/2005/8/layout/hierarchy1"/>
    <dgm:cxn modelId="{3E69A118-F5DB-4996-8059-DFB81B275CE7}" type="presParOf" srcId="{17E34690-F7A8-438E-BDAB-B08CF6A0E7F6}" destId="{1B0D4907-89CA-420A-BC95-9E144DA9D940}" srcOrd="0" destOrd="0" presId="urn:microsoft.com/office/officeart/2005/8/layout/hierarchy1"/>
    <dgm:cxn modelId="{34ACB35A-A51D-4384-9E21-89E760158FA2}" type="presParOf" srcId="{1B0D4907-89CA-420A-BC95-9E144DA9D940}" destId="{CF006496-80F5-4893-8B96-9D86371F0E18}" srcOrd="0" destOrd="0" presId="urn:microsoft.com/office/officeart/2005/8/layout/hierarchy1"/>
    <dgm:cxn modelId="{E3E78D5F-EA71-4E26-A1C0-8043AE17277E}" type="presParOf" srcId="{1B0D4907-89CA-420A-BC95-9E144DA9D940}" destId="{E82AB148-797E-4CF9-9664-3A9CE27604B8}" srcOrd="1" destOrd="0" presId="urn:microsoft.com/office/officeart/2005/8/layout/hierarchy1"/>
    <dgm:cxn modelId="{C8A876B3-9456-4C56-B9E8-77C545A88694}" type="presParOf" srcId="{17E34690-F7A8-438E-BDAB-B08CF6A0E7F6}" destId="{B2EEFEE5-AC15-4A0A-B874-8F3B643FD696}" srcOrd="1" destOrd="0" presId="urn:microsoft.com/office/officeart/2005/8/layout/hierarchy1"/>
    <dgm:cxn modelId="{1B62DC0B-B558-4D54-9445-5B38A9DF46D2}" type="presParOf" srcId="{17AE1ECB-EF0A-4B7A-8282-3924AC2527E1}" destId="{D476895C-88C6-497B-A031-5909FF15ED13}" srcOrd="2" destOrd="0" presId="urn:microsoft.com/office/officeart/2005/8/layout/hierarchy1"/>
    <dgm:cxn modelId="{96D1975D-FBB6-42C5-A99B-135496381397}" type="presParOf" srcId="{17AE1ECB-EF0A-4B7A-8282-3924AC2527E1}" destId="{7A995093-358C-405C-A60A-4807F96328E0}" srcOrd="3" destOrd="0" presId="urn:microsoft.com/office/officeart/2005/8/layout/hierarchy1"/>
    <dgm:cxn modelId="{77EE12CF-0B82-4BEE-A07C-66FFB25D6959}" type="presParOf" srcId="{7A995093-358C-405C-A60A-4807F96328E0}" destId="{F73A7E89-FBAF-4B8C-B535-4A64D7652E1B}" srcOrd="0" destOrd="0" presId="urn:microsoft.com/office/officeart/2005/8/layout/hierarchy1"/>
    <dgm:cxn modelId="{842CBC6F-152C-4FCC-9082-4578C798811B}" type="presParOf" srcId="{F73A7E89-FBAF-4B8C-B535-4A64D7652E1B}" destId="{C550AF9B-ACA0-47E6-96DC-DF9A292EEEB2}" srcOrd="0" destOrd="0" presId="urn:microsoft.com/office/officeart/2005/8/layout/hierarchy1"/>
    <dgm:cxn modelId="{1C6A29E8-5170-476D-BE02-8A09E4DBBCD0}" type="presParOf" srcId="{F73A7E89-FBAF-4B8C-B535-4A64D7652E1B}" destId="{F25038ED-0744-47FC-8007-1D4C61B45319}" srcOrd="1" destOrd="0" presId="urn:microsoft.com/office/officeart/2005/8/layout/hierarchy1"/>
    <dgm:cxn modelId="{CFA0C18A-8BA1-49D2-AB4E-1C8EFC7EBC7F}" type="presParOf" srcId="{7A995093-358C-405C-A60A-4807F96328E0}" destId="{E2362B20-7185-4479-81C8-EF8726FE2417}" srcOrd="1" destOrd="0" presId="urn:microsoft.com/office/officeart/2005/8/layout/hierarchy1"/>
    <dgm:cxn modelId="{2FB254B6-6BA0-4B47-A521-4732484D19D4}" type="presParOf" srcId="{2838CCCF-5E5A-49DD-A0DF-2AB7CD44EAF4}" destId="{10A8360B-9A44-4A59-BA75-DDF7D4B1B2B7}" srcOrd="2" destOrd="0" presId="urn:microsoft.com/office/officeart/2005/8/layout/hierarchy1"/>
    <dgm:cxn modelId="{ED0ACB88-2829-4AC7-A07D-F67BB31115EA}" type="presParOf" srcId="{2838CCCF-5E5A-49DD-A0DF-2AB7CD44EAF4}" destId="{DFA9C0B7-131E-42BE-9ED8-83AC8B8C197C}" srcOrd="3" destOrd="0" presId="urn:microsoft.com/office/officeart/2005/8/layout/hierarchy1"/>
    <dgm:cxn modelId="{EE65858E-AAC0-4434-9503-E84D0A070E54}" type="presParOf" srcId="{DFA9C0B7-131E-42BE-9ED8-83AC8B8C197C}" destId="{863EDE4D-784F-4AEC-891F-8F080DCA419B}" srcOrd="0" destOrd="0" presId="urn:microsoft.com/office/officeart/2005/8/layout/hierarchy1"/>
    <dgm:cxn modelId="{7D54DEC1-6BE9-4061-B149-A1C62C152C8C}" type="presParOf" srcId="{863EDE4D-784F-4AEC-891F-8F080DCA419B}" destId="{1AA123EF-FA2C-425D-8813-311BD31F05CA}" srcOrd="0" destOrd="0" presId="urn:microsoft.com/office/officeart/2005/8/layout/hierarchy1"/>
    <dgm:cxn modelId="{09B32766-D30F-4C91-A09C-3E00B2B8F0DB}" type="presParOf" srcId="{863EDE4D-784F-4AEC-891F-8F080DCA419B}" destId="{99A9A0C5-FF0E-4AD5-9ACA-6D5D63ECB501}" srcOrd="1" destOrd="0" presId="urn:microsoft.com/office/officeart/2005/8/layout/hierarchy1"/>
    <dgm:cxn modelId="{A39EDDF6-350B-4E08-BBBD-5F1060C75AB8}" type="presParOf" srcId="{DFA9C0B7-131E-42BE-9ED8-83AC8B8C197C}" destId="{8EA43225-AECE-4547-B598-7355BEB82ABB}" srcOrd="1" destOrd="0" presId="urn:microsoft.com/office/officeart/2005/8/layout/hierarchy1"/>
    <dgm:cxn modelId="{AA0ED45D-67C2-48CF-925B-D34792F95BB5}" type="presParOf" srcId="{8EA43225-AECE-4547-B598-7355BEB82ABB}" destId="{B6B8353B-8932-4648-A54D-F317D1BE85EA}" srcOrd="0" destOrd="0" presId="urn:microsoft.com/office/officeart/2005/8/layout/hierarchy1"/>
    <dgm:cxn modelId="{3BA67F8E-879B-49EB-BD5F-8B818F0983DD}" type="presParOf" srcId="{8EA43225-AECE-4547-B598-7355BEB82ABB}" destId="{2043FC58-D116-441F-AE1E-51DFC2226424}" srcOrd="1" destOrd="0" presId="urn:microsoft.com/office/officeart/2005/8/layout/hierarchy1"/>
    <dgm:cxn modelId="{2DEF3CCF-190A-43A1-BDBC-5684934CCB8A}" type="presParOf" srcId="{2043FC58-D116-441F-AE1E-51DFC2226424}" destId="{EB3D332B-2783-4ED6-8C91-E3FE09CFB8FF}" srcOrd="0" destOrd="0" presId="urn:microsoft.com/office/officeart/2005/8/layout/hierarchy1"/>
    <dgm:cxn modelId="{CAD9CD49-FA24-4F51-B685-B17F0ECAF295}" type="presParOf" srcId="{EB3D332B-2783-4ED6-8C91-E3FE09CFB8FF}" destId="{833DF4AF-EB4F-4C0C-A89E-B0434265F55D}" srcOrd="0" destOrd="0" presId="urn:microsoft.com/office/officeart/2005/8/layout/hierarchy1"/>
    <dgm:cxn modelId="{DDAD765E-52F9-471A-B691-9FB4DFAA2806}" type="presParOf" srcId="{EB3D332B-2783-4ED6-8C91-E3FE09CFB8FF}" destId="{0CD4B9E2-D805-4802-AB77-2908B9622370}" srcOrd="1" destOrd="0" presId="urn:microsoft.com/office/officeart/2005/8/layout/hierarchy1"/>
    <dgm:cxn modelId="{E8E7E91B-4F04-411D-8D5B-0D49CC42B129}" type="presParOf" srcId="{2043FC58-D116-441F-AE1E-51DFC2226424}" destId="{893E2A57-32C1-4A2D-A170-72C28DA32803}" srcOrd="1" destOrd="0" presId="urn:microsoft.com/office/officeart/2005/8/layout/hierarchy1"/>
    <dgm:cxn modelId="{311A902A-D3A4-467D-93F5-90785312BFD9}" type="presParOf" srcId="{8EA43225-AECE-4547-B598-7355BEB82ABB}" destId="{B0A73EDC-F4DC-479D-9DCE-D1269BFAEEBA}" srcOrd="2" destOrd="0" presId="urn:microsoft.com/office/officeart/2005/8/layout/hierarchy1"/>
    <dgm:cxn modelId="{F5EFBFD5-1498-4CE9-9678-72FDDFF87F9D}" type="presParOf" srcId="{8EA43225-AECE-4547-B598-7355BEB82ABB}" destId="{1BC2FD01-7558-41E6-B095-A8A579C4638F}" srcOrd="3" destOrd="0" presId="urn:microsoft.com/office/officeart/2005/8/layout/hierarchy1"/>
    <dgm:cxn modelId="{6CDFA5C4-3330-497E-8E94-A9E876974C7E}" type="presParOf" srcId="{1BC2FD01-7558-41E6-B095-A8A579C4638F}" destId="{82680BCF-354B-413F-AD55-90E788DD14F4}" srcOrd="0" destOrd="0" presId="urn:microsoft.com/office/officeart/2005/8/layout/hierarchy1"/>
    <dgm:cxn modelId="{1A2C265E-742E-4ABF-AB4B-3AAE01BF6CA3}" type="presParOf" srcId="{82680BCF-354B-413F-AD55-90E788DD14F4}" destId="{2E6860C5-9269-403F-9368-68A0E72B83B2}" srcOrd="0" destOrd="0" presId="urn:microsoft.com/office/officeart/2005/8/layout/hierarchy1"/>
    <dgm:cxn modelId="{9E6887C6-0AA4-4007-AAC2-BACC34164329}" type="presParOf" srcId="{82680BCF-354B-413F-AD55-90E788DD14F4}" destId="{EE88CD6A-A261-410D-9882-5FCB7C11FCEE}" srcOrd="1" destOrd="0" presId="urn:microsoft.com/office/officeart/2005/8/layout/hierarchy1"/>
    <dgm:cxn modelId="{C8241B57-018E-4858-857E-B83838B52494}" type="presParOf" srcId="{1BC2FD01-7558-41E6-B095-A8A579C4638F}" destId="{6A7B17E6-5EE7-45AA-A0DF-23B6A8DAD386}" srcOrd="1" destOrd="0" presId="urn:microsoft.com/office/officeart/2005/8/layout/hierarchy1"/>
    <dgm:cxn modelId="{08681BD7-7FDE-485F-A13B-A230906CAF55}" type="presParOf" srcId="{5B15B84A-564C-4B80-82E4-64411DADB998}" destId="{264777E4-83C7-4654-BE18-55F1D8CE12FB}" srcOrd="2" destOrd="0" presId="urn:microsoft.com/office/officeart/2005/8/layout/hierarchy1"/>
    <dgm:cxn modelId="{050CDCD9-6125-4C94-BE29-B95516806FE2}" type="presParOf" srcId="{5B15B84A-564C-4B80-82E4-64411DADB998}" destId="{E63C6EF7-EFDC-4B20-9F79-9CE538FB1DC5}" srcOrd="3" destOrd="0" presId="urn:microsoft.com/office/officeart/2005/8/layout/hierarchy1"/>
    <dgm:cxn modelId="{E4149AC8-C38A-48A3-84A7-F89354123139}" type="presParOf" srcId="{E63C6EF7-EFDC-4B20-9F79-9CE538FB1DC5}" destId="{334851FD-7928-4698-B8D1-725A32270351}" srcOrd="0" destOrd="0" presId="urn:microsoft.com/office/officeart/2005/8/layout/hierarchy1"/>
    <dgm:cxn modelId="{7917F9AF-CADC-42AA-86C8-5793309E0389}" type="presParOf" srcId="{334851FD-7928-4698-B8D1-725A32270351}" destId="{10C09F43-8751-4A57-B39F-5714BACA2AAF}" srcOrd="0" destOrd="0" presId="urn:microsoft.com/office/officeart/2005/8/layout/hierarchy1"/>
    <dgm:cxn modelId="{0AF6B197-1D11-4EEC-B57A-67CC9AA88886}" type="presParOf" srcId="{334851FD-7928-4698-B8D1-725A32270351}" destId="{42F0EA06-4B18-4BB3-99D1-CCE1E06708E6}" srcOrd="1" destOrd="0" presId="urn:microsoft.com/office/officeart/2005/8/layout/hierarchy1"/>
    <dgm:cxn modelId="{7C392491-D815-41E0-A529-96EDB575B826}" type="presParOf" srcId="{E63C6EF7-EFDC-4B20-9F79-9CE538FB1DC5}" destId="{F61F7FC5-828C-4C75-B343-20A01C225923}" srcOrd="1" destOrd="0" presId="urn:microsoft.com/office/officeart/2005/8/layout/hierarchy1"/>
    <dgm:cxn modelId="{CFAE03BB-6F25-433E-884F-DE3A15582D94}" type="presParOf" srcId="{F61F7FC5-828C-4C75-B343-20A01C225923}" destId="{6CDA5B38-3B40-4176-8554-E5A8EE857FED}" srcOrd="0" destOrd="0" presId="urn:microsoft.com/office/officeart/2005/8/layout/hierarchy1"/>
    <dgm:cxn modelId="{0D167FE5-4CAB-420C-B905-86E58BCD54A8}" type="presParOf" srcId="{F61F7FC5-828C-4C75-B343-20A01C225923}" destId="{8F42E486-FEBF-404D-B042-65AE4C73B0A0}" srcOrd="1" destOrd="0" presId="urn:microsoft.com/office/officeart/2005/8/layout/hierarchy1"/>
    <dgm:cxn modelId="{D7874CAB-D88D-406D-AABC-CDC4BA8C0D53}" type="presParOf" srcId="{8F42E486-FEBF-404D-B042-65AE4C73B0A0}" destId="{590D044D-359A-45F2-A312-311E404F72A1}" srcOrd="0" destOrd="0" presId="urn:microsoft.com/office/officeart/2005/8/layout/hierarchy1"/>
    <dgm:cxn modelId="{ECFF6DD7-7ACB-45C7-89FA-87AB3E19B88F}" type="presParOf" srcId="{590D044D-359A-45F2-A312-311E404F72A1}" destId="{02A46D35-811E-4E78-AFD8-9E0E352784BA}" srcOrd="0" destOrd="0" presId="urn:microsoft.com/office/officeart/2005/8/layout/hierarchy1"/>
    <dgm:cxn modelId="{6496A0E4-3CB1-4737-B2A2-7A29C7AADBCC}" type="presParOf" srcId="{590D044D-359A-45F2-A312-311E404F72A1}" destId="{372BE2C8-58F4-460F-A9C6-71C8629EAAFD}" srcOrd="1" destOrd="0" presId="urn:microsoft.com/office/officeart/2005/8/layout/hierarchy1"/>
    <dgm:cxn modelId="{EFCEC182-410D-45FB-92E1-17337CD5F0CB}" type="presParOf" srcId="{8F42E486-FEBF-404D-B042-65AE4C73B0A0}" destId="{A2E028F7-8037-4D12-8F10-D0F3943C5E6D}" srcOrd="1" destOrd="0" presId="urn:microsoft.com/office/officeart/2005/8/layout/hierarchy1"/>
    <dgm:cxn modelId="{6C6A4924-1B79-4006-A13A-00C81B28F9EB}" type="presParOf" srcId="{A2E028F7-8037-4D12-8F10-D0F3943C5E6D}" destId="{6E73F18C-0131-42A5-AE4C-4A53BAC9804D}" srcOrd="0" destOrd="0" presId="urn:microsoft.com/office/officeart/2005/8/layout/hierarchy1"/>
    <dgm:cxn modelId="{F55F9217-CD48-4B43-BBCE-C809529830B3}" type="presParOf" srcId="{A2E028F7-8037-4D12-8F10-D0F3943C5E6D}" destId="{2BC400C7-A4E7-432A-90AB-8C8881DAB991}" srcOrd="1" destOrd="0" presId="urn:microsoft.com/office/officeart/2005/8/layout/hierarchy1"/>
    <dgm:cxn modelId="{4755339A-98A7-48F5-9AA8-2020F3DC0749}" type="presParOf" srcId="{2BC400C7-A4E7-432A-90AB-8C8881DAB991}" destId="{C6A6AB91-F84D-4338-B648-E8F7AF79A292}" srcOrd="0" destOrd="0" presId="urn:microsoft.com/office/officeart/2005/8/layout/hierarchy1"/>
    <dgm:cxn modelId="{3549B30D-88EC-46FE-8DB4-29AD00F16CBE}" type="presParOf" srcId="{C6A6AB91-F84D-4338-B648-E8F7AF79A292}" destId="{C926D736-9A86-4F28-915F-0EC5E189E422}" srcOrd="0" destOrd="0" presId="urn:microsoft.com/office/officeart/2005/8/layout/hierarchy1"/>
    <dgm:cxn modelId="{61BBB6A9-4197-4374-8CA5-6C6AB9FE02A1}" type="presParOf" srcId="{C6A6AB91-F84D-4338-B648-E8F7AF79A292}" destId="{4CE5C886-75FA-4FFD-82B4-18F3F50C1AEA}" srcOrd="1" destOrd="0" presId="urn:microsoft.com/office/officeart/2005/8/layout/hierarchy1"/>
    <dgm:cxn modelId="{7CA86FD3-90A6-4CAB-8683-4FFEA9B92FA2}" type="presParOf" srcId="{2BC400C7-A4E7-432A-90AB-8C8881DAB991}" destId="{29E7DBE4-3712-43C2-8968-56C9C823BE62}" srcOrd="1" destOrd="0" presId="urn:microsoft.com/office/officeart/2005/8/layout/hierarchy1"/>
    <dgm:cxn modelId="{C36CDE91-B53B-4C4F-B76F-A1AF8C89A9F7}" type="presParOf" srcId="{A2E028F7-8037-4D12-8F10-D0F3943C5E6D}" destId="{4539A81B-2F0E-4D6C-8474-B09F417D713A}" srcOrd="2" destOrd="0" presId="urn:microsoft.com/office/officeart/2005/8/layout/hierarchy1"/>
    <dgm:cxn modelId="{21DA15E4-A81A-4089-AD2F-7129349AC088}" type="presParOf" srcId="{A2E028F7-8037-4D12-8F10-D0F3943C5E6D}" destId="{BE5915AF-63E9-48BC-8AA7-708B80FA41A9}" srcOrd="3" destOrd="0" presId="urn:microsoft.com/office/officeart/2005/8/layout/hierarchy1"/>
    <dgm:cxn modelId="{30184FE2-3AF7-41C4-8B1A-398818C6E86F}" type="presParOf" srcId="{BE5915AF-63E9-48BC-8AA7-708B80FA41A9}" destId="{90C5EED9-E65D-4F02-A6C8-F7B5AB17EF1C}" srcOrd="0" destOrd="0" presId="urn:microsoft.com/office/officeart/2005/8/layout/hierarchy1"/>
    <dgm:cxn modelId="{F76A9A0B-4E8B-4E1B-B46E-07C3C237527B}" type="presParOf" srcId="{90C5EED9-E65D-4F02-A6C8-F7B5AB17EF1C}" destId="{28C9A901-31C0-4B51-B001-B6B37A0755B9}" srcOrd="0" destOrd="0" presId="urn:microsoft.com/office/officeart/2005/8/layout/hierarchy1"/>
    <dgm:cxn modelId="{0B5A20EF-E2B2-4E61-BD74-F9CED6E9818F}" type="presParOf" srcId="{90C5EED9-E65D-4F02-A6C8-F7B5AB17EF1C}" destId="{63FFFD77-5A0D-44AE-BF11-63B172AF1E0C}" srcOrd="1" destOrd="0" presId="urn:microsoft.com/office/officeart/2005/8/layout/hierarchy1"/>
    <dgm:cxn modelId="{2AEE8313-86A7-4B67-8A67-4652E299F6EE}" type="presParOf" srcId="{BE5915AF-63E9-48BC-8AA7-708B80FA41A9}" destId="{8312263D-F606-46C7-ADA9-AF6E96B93A87}" srcOrd="1" destOrd="0" presId="urn:microsoft.com/office/officeart/2005/8/layout/hierarchy1"/>
    <dgm:cxn modelId="{D1470F7B-B5EB-425F-9102-9BF15B78DE29}" type="presParOf" srcId="{F61F7FC5-828C-4C75-B343-20A01C225923}" destId="{12E05AA5-2DAC-40C8-B606-F383BEF06B87}" srcOrd="2" destOrd="0" presId="urn:microsoft.com/office/officeart/2005/8/layout/hierarchy1"/>
    <dgm:cxn modelId="{5B9E2919-63C3-4856-8652-599DA5558F87}" type="presParOf" srcId="{F61F7FC5-828C-4C75-B343-20A01C225923}" destId="{EEA8C5BB-6724-4D88-93B0-E9524E39A849}" srcOrd="3" destOrd="0" presId="urn:microsoft.com/office/officeart/2005/8/layout/hierarchy1"/>
    <dgm:cxn modelId="{EC6EC759-7F96-4B5E-91D9-6BA231549651}" type="presParOf" srcId="{EEA8C5BB-6724-4D88-93B0-E9524E39A849}" destId="{8DDBE820-0EB3-4217-AC64-879F6D9897AB}" srcOrd="0" destOrd="0" presId="urn:microsoft.com/office/officeart/2005/8/layout/hierarchy1"/>
    <dgm:cxn modelId="{831AEAD9-6FED-4FA2-AC52-77925EAEFF59}" type="presParOf" srcId="{8DDBE820-0EB3-4217-AC64-879F6D9897AB}" destId="{0E4A2170-54DA-4859-A0C3-12E663C62249}" srcOrd="0" destOrd="0" presId="urn:microsoft.com/office/officeart/2005/8/layout/hierarchy1"/>
    <dgm:cxn modelId="{C28EF8B7-2704-4901-BC1A-8868B1317E6A}" type="presParOf" srcId="{8DDBE820-0EB3-4217-AC64-879F6D9897AB}" destId="{4E31EA1E-D07A-49D7-BB08-72579E3AD9B5}" srcOrd="1" destOrd="0" presId="urn:microsoft.com/office/officeart/2005/8/layout/hierarchy1"/>
    <dgm:cxn modelId="{418C8676-A226-4783-A8B2-144C4FFF8AEB}" type="presParOf" srcId="{EEA8C5BB-6724-4D88-93B0-E9524E39A849}" destId="{3A903164-190D-41AE-8481-3C716DE379C5}" srcOrd="1" destOrd="0" presId="urn:microsoft.com/office/officeart/2005/8/layout/hierarchy1"/>
    <dgm:cxn modelId="{B6C876A8-C6E0-4BF0-94B6-1ED16E7659FF}" type="presParOf" srcId="{3A903164-190D-41AE-8481-3C716DE379C5}" destId="{CCC56069-EBC0-4363-BF8C-37E2124D27F8}" srcOrd="0" destOrd="0" presId="urn:microsoft.com/office/officeart/2005/8/layout/hierarchy1"/>
    <dgm:cxn modelId="{B7E20840-F265-4E70-A3CD-DC28501E9E32}" type="presParOf" srcId="{3A903164-190D-41AE-8481-3C716DE379C5}" destId="{062A691B-C5FF-4797-848C-D58248647E77}" srcOrd="1" destOrd="0" presId="urn:microsoft.com/office/officeart/2005/8/layout/hierarchy1"/>
    <dgm:cxn modelId="{116962AF-2592-4F23-A8E7-D7F3B4A003AB}" type="presParOf" srcId="{062A691B-C5FF-4797-848C-D58248647E77}" destId="{41CCD88D-DB87-42C9-8322-1122FBC331F3}" srcOrd="0" destOrd="0" presId="urn:microsoft.com/office/officeart/2005/8/layout/hierarchy1"/>
    <dgm:cxn modelId="{9CB661A9-DB09-451C-8E3C-ECAF77792884}" type="presParOf" srcId="{41CCD88D-DB87-42C9-8322-1122FBC331F3}" destId="{2D8AAC62-3B2B-4B1D-9FC8-AB763354FCAD}" srcOrd="0" destOrd="0" presId="urn:microsoft.com/office/officeart/2005/8/layout/hierarchy1"/>
    <dgm:cxn modelId="{9AD9AF20-25AE-4BD7-B1F2-63E1B6E1D4F2}" type="presParOf" srcId="{41CCD88D-DB87-42C9-8322-1122FBC331F3}" destId="{BF081213-A506-48C2-A272-D1E93C1D8026}" srcOrd="1" destOrd="0" presId="urn:microsoft.com/office/officeart/2005/8/layout/hierarchy1"/>
    <dgm:cxn modelId="{C6B9C512-8F00-4ECA-B838-AA671D958875}" type="presParOf" srcId="{062A691B-C5FF-4797-848C-D58248647E77}" destId="{8BAE88C8-6D8F-4D32-BC53-C7E37E483ABE}" srcOrd="1" destOrd="0" presId="urn:microsoft.com/office/officeart/2005/8/layout/hierarchy1"/>
    <dgm:cxn modelId="{0796CB4D-B620-4C45-99DF-2C6E6FB3C732}" type="presParOf" srcId="{3A903164-190D-41AE-8481-3C716DE379C5}" destId="{41533006-BA73-4EDB-BCF4-1E009609B7C7}" srcOrd="2" destOrd="0" presId="urn:microsoft.com/office/officeart/2005/8/layout/hierarchy1"/>
    <dgm:cxn modelId="{BDB0810C-A4F6-4390-8F79-2DC86291B593}" type="presParOf" srcId="{3A903164-190D-41AE-8481-3C716DE379C5}" destId="{84F99CB1-426B-4DB6-B543-9E967D8A715F}" srcOrd="3" destOrd="0" presId="urn:microsoft.com/office/officeart/2005/8/layout/hierarchy1"/>
    <dgm:cxn modelId="{A19CDFEE-CA22-4575-8A52-A3F9160CDF58}" type="presParOf" srcId="{84F99CB1-426B-4DB6-B543-9E967D8A715F}" destId="{134E53A4-C0F7-4EB1-9108-15BEBF3BF3B4}" srcOrd="0" destOrd="0" presId="urn:microsoft.com/office/officeart/2005/8/layout/hierarchy1"/>
    <dgm:cxn modelId="{8B918888-3756-448F-B80C-41761879F1E8}" type="presParOf" srcId="{134E53A4-C0F7-4EB1-9108-15BEBF3BF3B4}" destId="{306649D4-7C53-49C3-8936-936E999BD6F9}" srcOrd="0" destOrd="0" presId="urn:microsoft.com/office/officeart/2005/8/layout/hierarchy1"/>
    <dgm:cxn modelId="{387377DC-618F-4B68-973E-4FF8E5448245}" type="presParOf" srcId="{134E53A4-C0F7-4EB1-9108-15BEBF3BF3B4}" destId="{9435B915-2C06-4371-966B-2CB3EE9EC877}" srcOrd="1" destOrd="0" presId="urn:microsoft.com/office/officeart/2005/8/layout/hierarchy1"/>
    <dgm:cxn modelId="{718A8DAE-BEA2-4057-8CC6-1E4244693F7A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[1;5;9;20]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[-4;6;10;34]</a:t>
          </a:r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6F549168-C15B-4CA0-A003-3C94EA7C4E83}" type="presOf" srcId="{9D63E110-24B4-4E24-AD5A-3135B452F174}" destId="{63FFFD77-5A0D-44AE-BF11-63B172AF1E0C}" srcOrd="0" destOrd="0" presId="urn:microsoft.com/office/officeart/2005/8/layout/hierarchy1"/>
    <dgm:cxn modelId="{9D93AA50-D6B6-487F-9F7E-40AF83FD676B}" type="presOf" srcId="{3CDD46B3-F591-4219-92B9-1775CE54E2AF}" destId="{EE88CD6A-A261-410D-9882-5FCB7C11FCEE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192F4A20-4E09-40F6-AB7F-F8245D240FB4}" type="presOf" srcId="{25408D9B-C3C9-4E01-941D-CA3FF169ECB3}" destId="{0CD4B9E2-D805-4802-AB77-2908B9622370}" srcOrd="0" destOrd="0" presId="urn:microsoft.com/office/officeart/2005/8/layout/hierarchy1"/>
    <dgm:cxn modelId="{B3CFC8CA-E3A8-4CBB-AD2E-0DF8EEDC9318}" type="presOf" srcId="{727F6E3E-C929-4793-902F-B3DFA4641EAB}" destId="{CCC56069-EBC0-4363-BF8C-37E2124D27F8}" srcOrd="0" destOrd="0" presId="urn:microsoft.com/office/officeart/2005/8/layout/hierarchy1"/>
    <dgm:cxn modelId="{C6711BDC-B8A8-4498-A995-A4397203A08D}" type="presOf" srcId="{D3E56642-83A5-4A51-9EDB-40ED8C744AEF}" destId="{EB0965C9-B7BF-47A2-9E9A-A3ED188AE0F6}" srcOrd="0" destOrd="0" presId="urn:microsoft.com/office/officeart/2005/8/layout/hierarchy1"/>
    <dgm:cxn modelId="{110380D5-4AF1-4FFD-B0DF-BC89D994EB3D}" type="presOf" srcId="{9CB560DA-DF2C-4E63-B0FE-34A4E0712466}" destId="{99A9A0C5-FF0E-4AD5-9ACA-6D5D63ECB501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C0B3B325-B82E-4E25-9AA3-E65CE35E2325}" type="presOf" srcId="{7EE4120F-A673-4A4F-B858-FB25291641EA}" destId="{6CDA5B38-3B40-4176-8554-E5A8EE857FED}" srcOrd="0" destOrd="0" presId="urn:microsoft.com/office/officeart/2005/8/layout/hierarchy1"/>
    <dgm:cxn modelId="{0F9111E3-9219-4A39-8578-B80E89D9161C}" type="presOf" srcId="{B25CE644-DEB3-48D4-BAAA-8929DD1D38A0}" destId="{4CE5C886-75FA-4FFD-82B4-18F3F50C1AEA}" srcOrd="0" destOrd="0" presId="urn:microsoft.com/office/officeart/2005/8/layout/hierarchy1"/>
    <dgm:cxn modelId="{5857DC5D-1841-417D-862D-1C224BBB83FB}" type="presOf" srcId="{00144D75-A70F-4FAB-8608-1BDB12410025}" destId="{35F65ED0-54DD-4976-8DD4-C64A490BF148}" srcOrd="0" destOrd="0" presId="urn:microsoft.com/office/officeart/2005/8/layout/hierarchy1"/>
    <dgm:cxn modelId="{CD6036C1-876F-4A81-BD47-8CC1963224FF}" type="presOf" srcId="{3C1F7614-9325-44C8-AB82-69245C46E13A}" destId="{E82AB148-797E-4CF9-9664-3A9CE27604B8}" srcOrd="0" destOrd="0" presId="urn:microsoft.com/office/officeart/2005/8/layout/hierarchy1"/>
    <dgm:cxn modelId="{589A1E8D-5D86-4B8E-9364-83621CF354C7}" type="presOf" srcId="{93BD013D-9260-436C-828D-53D9CC5EC8E5}" destId="{A5B54865-23C9-4CFC-8528-ED1C88828BD7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00D209B5-CC1A-429F-97A0-EB1B1DA18959}" type="presOf" srcId="{108E652A-3DE6-4F26-AB83-1869A2D1B395}" destId="{9435B915-2C06-4371-966B-2CB3EE9EC877}" srcOrd="0" destOrd="0" presId="urn:microsoft.com/office/officeart/2005/8/layout/hierarchy1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354402CD-ACA1-4955-AA4D-3844367B787B}" type="presOf" srcId="{7BE347B4-128C-4B0C-9BFA-1BAC5DAFEDB5}" destId="{F25038ED-0744-47FC-8007-1D4C61B45319}" srcOrd="0" destOrd="0" presId="urn:microsoft.com/office/officeart/2005/8/layout/hierarchy1"/>
    <dgm:cxn modelId="{69B6F7B6-CF4C-429C-A44D-47CF271946D7}" type="presOf" srcId="{8BE71B52-E9EF-470B-9F4E-9FE817960353}" destId="{9A9D497C-6874-48D5-8FDE-59C3762B9CB6}" srcOrd="0" destOrd="0" presId="urn:microsoft.com/office/officeart/2005/8/layout/hierarchy1"/>
    <dgm:cxn modelId="{CED57EE2-3C24-4414-AD23-B5EDCFB8F229}" type="presOf" srcId="{28F50ADF-1529-4EDA-BF03-76BD9CE40284}" destId="{B0A73EDC-F4DC-479D-9DCE-D1269BFAEEBA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65378F7F-9F45-4557-A0A7-AC4DD7E5FC13}" type="presOf" srcId="{A14E0BCB-0255-45C9-AEF5-161F04F7B233}" destId="{B6B8353B-8932-4648-A54D-F317D1BE85EA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CD3AECEF-BCE8-4058-8950-E4B343B1C2A6}" type="presOf" srcId="{0447CDC2-4C27-446B-8E9D-5AE93DA6638A}" destId="{4E31EA1E-D07A-49D7-BB08-72579E3AD9B5}" srcOrd="0" destOrd="0" presId="urn:microsoft.com/office/officeart/2005/8/layout/hierarchy1"/>
    <dgm:cxn modelId="{E31E58C0-E0E6-4EF9-BCF8-394F5D2D3CC4}" type="presOf" srcId="{E65FB1DD-77BD-4199-B117-E86CCAA77982}" destId="{41533006-BA73-4EDB-BCF4-1E009609B7C7}" srcOrd="0" destOrd="0" presId="urn:microsoft.com/office/officeart/2005/8/layout/hierarchy1"/>
    <dgm:cxn modelId="{AAAF7A94-4615-4761-BC62-6C3D447AAB4C}" type="presOf" srcId="{75B2B2D0-714D-4C8F-9A3D-CCA41045BFA5}" destId="{6E73F18C-0131-42A5-AE4C-4A53BAC9804D}" srcOrd="0" destOrd="0" presId="urn:microsoft.com/office/officeart/2005/8/layout/hierarchy1"/>
    <dgm:cxn modelId="{25A8E271-26ED-4DF1-8D1F-306881FAD11C}" type="presOf" srcId="{36053F2B-9FDB-49A4-9D7A-3776B13DB2EB}" destId="{42F0EA06-4B18-4BB3-99D1-CCE1E06708E6}" srcOrd="0" destOrd="0" presId="urn:microsoft.com/office/officeart/2005/8/layout/hierarchy1"/>
    <dgm:cxn modelId="{9F7CE5F1-22A2-46B3-9E7B-DF1C520C3332}" type="presOf" srcId="{F0B133F6-B8F1-4791-865B-1DCDCF8A2ECD}" destId="{4539A81B-2F0E-4D6C-8474-B09F417D713A}" srcOrd="0" destOrd="0" presId="urn:microsoft.com/office/officeart/2005/8/layout/hierarchy1"/>
    <dgm:cxn modelId="{678F1035-CCD5-4A1E-A1DA-E0D822EF6E7C}" type="presOf" srcId="{7F3B583C-8180-43E2-8299-9C2B2CEF512D}" destId="{BF081213-A506-48C2-A272-D1E93C1D8026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B67B8418-C291-4885-9A9C-7883639C9A17}" type="presOf" srcId="{15958A80-C87B-4295-935B-D5441386AB2A}" destId="{264777E4-83C7-4654-BE18-55F1D8CE12FB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F2AB2A75-C569-41F4-884F-5A902720FBFE}" type="presOf" srcId="{D68AD263-D583-49F6-AAEB-7313B6C1A714}" destId="{1ED2776C-E897-4E2B-AA21-20701F00263F}" srcOrd="0" destOrd="0" presId="urn:microsoft.com/office/officeart/2005/8/layout/hierarchy1"/>
    <dgm:cxn modelId="{F3C40A2F-19A2-4E00-992B-D9A16107B15E}" type="presOf" srcId="{B936DBB1-CA68-44BA-9E28-480F4A22C530}" destId="{D476895C-88C6-497B-A031-5909FF15ED13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93A50023-8290-4AF5-B953-09A50F855AD9}" type="presOf" srcId="{ACC145D8-1F74-4AA6-92B4-6688B8F0A98B}" destId="{63660872-4339-421E-A76A-39D5BBB7467B}" srcOrd="0" destOrd="0" presId="urn:microsoft.com/office/officeart/2005/8/layout/hierarchy1"/>
    <dgm:cxn modelId="{13BCD1F9-0326-4DAA-80A1-875D5B8A06F7}" type="presOf" srcId="{A6A58ED5-CAFF-4A4E-99D7-A9A94E72AAAE}" destId="{12E05AA5-2DAC-40C8-B606-F383BEF06B87}" srcOrd="0" destOrd="0" presId="urn:microsoft.com/office/officeart/2005/8/layout/hierarchy1"/>
    <dgm:cxn modelId="{BBEC1511-F706-4D09-BF8B-4EC7D38DD317}" type="presOf" srcId="{68870446-C6F4-468C-8DC7-8224FA71B959}" destId="{6E9EEC93-44BE-4EB9-BA0B-0AE73CD1A941}" srcOrd="0" destOrd="0" presId="urn:microsoft.com/office/officeart/2005/8/layout/hierarchy1"/>
    <dgm:cxn modelId="{B72E25AB-A926-4D50-82D1-FAD6DA3C9038}" type="presOf" srcId="{E2E8278B-215B-4F0F-B86F-3D3BB1E3C0DF}" destId="{372BE2C8-58F4-460F-A9C6-71C8629EAAFD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FD8990B4-13FB-43C2-AD6C-048B2547493D}" type="presOf" srcId="{AAE22EAD-7759-4D38-8CE6-CFB49A12BBD4}" destId="{10A8360B-9A44-4A59-BA75-DDF7D4B1B2B7}" srcOrd="0" destOrd="0" presId="urn:microsoft.com/office/officeart/2005/8/layout/hierarchy1"/>
    <dgm:cxn modelId="{41471940-AD40-462C-B178-D5074ADF7F97}" type="presParOf" srcId="{9A9D497C-6874-48D5-8FDE-59C3762B9CB6}" destId="{EB166BBC-DAB4-4FAD-93F1-0C48365B9D9B}" srcOrd="0" destOrd="0" presId="urn:microsoft.com/office/officeart/2005/8/layout/hierarchy1"/>
    <dgm:cxn modelId="{4D5A18EE-656F-4955-AD67-D75774A27E8D}" type="presParOf" srcId="{EB166BBC-DAB4-4FAD-93F1-0C48365B9D9B}" destId="{588D667E-7026-471F-BBAA-996BE0646072}" srcOrd="0" destOrd="0" presId="urn:microsoft.com/office/officeart/2005/8/layout/hierarchy1"/>
    <dgm:cxn modelId="{C8A3B86B-1E99-45D9-BB52-244991B4DDE0}" type="presParOf" srcId="{588D667E-7026-471F-BBAA-996BE0646072}" destId="{B06906FC-FD4E-4905-89B7-A9B1861B87DF}" srcOrd="0" destOrd="0" presId="urn:microsoft.com/office/officeart/2005/8/layout/hierarchy1"/>
    <dgm:cxn modelId="{C45DC79C-20DD-4A66-A9CB-7EA0C84EC454}" type="presParOf" srcId="{588D667E-7026-471F-BBAA-996BE0646072}" destId="{EB0965C9-B7BF-47A2-9E9A-A3ED188AE0F6}" srcOrd="1" destOrd="0" presId="urn:microsoft.com/office/officeart/2005/8/layout/hierarchy1"/>
    <dgm:cxn modelId="{52879ECE-2120-4F5D-B93E-2A91E791528B}" type="presParOf" srcId="{EB166BBC-DAB4-4FAD-93F1-0C48365B9D9B}" destId="{5B15B84A-564C-4B80-82E4-64411DADB998}" srcOrd="1" destOrd="0" presId="urn:microsoft.com/office/officeart/2005/8/layout/hierarchy1"/>
    <dgm:cxn modelId="{1E536C4B-E759-4576-B9F4-D342D6D54EB8}" type="presParOf" srcId="{5B15B84A-564C-4B80-82E4-64411DADB998}" destId="{63660872-4339-421E-A76A-39D5BBB7467B}" srcOrd="0" destOrd="0" presId="urn:microsoft.com/office/officeart/2005/8/layout/hierarchy1"/>
    <dgm:cxn modelId="{E9B94CF9-E765-4A90-BC37-A285AFD488D0}" type="presParOf" srcId="{5B15B84A-564C-4B80-82E4-64411DADB998}" destId="{43779612-8393-4687-9734-9C7D2EDFC686}" srcOrd="1" destOrd="0" presId="urn:microsoft.com/office/officeart/2005/8/layout/hierarchy1"/>
    <dgm:cxn modelId="{F57FCDC7-8EAC-458B-9853-B185CD0248A5}" type="presParOf" srcId="{43779612-8393-4687-9734-9C7D2EDFC686}" destId="{F4002264-AA11-4825-8E6A-1EDB8A94B567}" srcOrd="0" destOrd="0" presId="urn:microsoft.com/office/officeart/2005/8/layout/hierarchy1"/>
    <dgm:cxn modelId="{0810B1C2-C289-4DB7-BC59-600909B53F70}" type="presParOf" srcId="{F4002264-AA11-4825-8E6A-1EDB8A94B567}" destId="{953E3338-2E09-4E17-9741-48135F402AD0}" srcOrd="0" destOrd="0" presId="urn:microsoft.com/office/officeart/2005/8/layout/hierarchy1"/>
    <dgm:cxn modelId="{865F3530-C3EC-4335-B1F0-AB8044CD350C}" type="presParOf" srcId="{F4002264-AA11-4825-8E6A-1EDB8A94B567}" destId="{A5B54865-23C9-4CFC-8528-ED1C88828BD7}" srcOrd="1" destOrd="0" presId="urn:microsoft.com/office/officeart/2005/8/layout/hierarchy1"/>
    <dgm:cxn modelId="{BAA1AB9F-9CA6-40EC-88D6-56CD1BFED6B0}" type="presParOf" srcId="{43779612-8393-4687-9734-9C7D2EDFC686}" destId="{2838CCCF-5E5A-49DD-A0DF-2AB7CD44EAF4}" srcOrd="1" destOrd="0" presId="urn:microsoft.com/office/officeart/2005/8/layout/hierarchy1"/>
    <dgm:cxn modelId="{BA334D72-C72F-4B61-974F-89357DF01B71}" type="presParOf" srcId="{2838CCCF-5E5A-49DD-A0DF-2AB7CD44EAF4}" destId="{6E9EEC93-44BE-4EB9-BA0B-0AE73CD1A941}" srcOrd="0" destOrd="0" presId="urn:microsoft.com/office/officeart/2005/8/layout/hierarchy1"/>
    <dgm:cxn modelId="{6F09B218-EC8B-48F8-8CD8-06E386D28852}" type="presParOf" srcId="{2838CCCF-5E5A-49DD-A0DF-2AB7CD44EAF4}" destId="{75B8D73A-89AA-479F-825E-6AF854002943}" srcOrd="1" destOrd="0" presId="urn:microsoft.com/office/officeart/2005/8/layout/hierarchy1"/>
    <dgm:cxn modelId="{70F92ACC-1123-4490-BCAE-F089BDF24119}" type="presParOf" srcId="{75B8D73A-89AA-479F-825E-6AF854002943}" destId="{86E7F458-08BB-4B50-978F-C6126AA0FD0C}" srcOrd="0" destOrd="0" presId="urn:microsoft.com/office/officeart/2005/8/layout/hierarchy1"/>
    <dgm:cxn modelId="{3BC12256-1839-4734-AC33-CA54E26005C1}" type="presParOf" srcId="{86E7F458-08BB-4B50-978F-C6126AA0FD0C}" destId="{593F1033-3DE4-481E-BFFF-209CC69ED8B1}" srcOrd="0" destOrd="0" presId="urn:microsoft.com/office/officeart/2005/8/layout/hierarchy1"/>
    <dgm:cxn modelId="{45299581-8131-4681-8CEF-9F421D8D7B30}" type="presParOf" srcId="{86E7F458-08BB-4B50-978F-C6126AA0FD0C}" destId="{35F65ED0-54DD-4976-8DD4-C64A490BF148}" srcOrd="1" destOrd="0" presId="urn:microsoft.com/office/officeart/2005/8/layout/hierarchy1"/>
    <dgm:cxn modelId="{BE12584B-1717-42A7-B89B-1581B7F6DABA}" type="presParOf" srcId="{75B8D73A-89AA-479F-825E-6AF854002943}" destId="{17AE1ECB-EF0A-4B7A-8282-3924AC2527E1}" srcOrd="1" destOrd="0" presId="urn:microsoft.com/office/officeart/2005/8/layout/hierarchy1"/>
    <dgm:cxn modelId="{014534B5-0FAC-41FE-AF0D-0F4648368DC2}" type="presParOf" srcId="{17AE1ECB-EF0A-4B7A-8282-3924AC2527E1}" destId="{1ED2776C-E897-4E2B-AA21-20701F00263F}" srcOrd="0" destOrd="0" presId="urn:microsoft.com/office/officeart/2005/8/layout/hierarchy1"/>
    <dgm:cxn modelId="{5D423C72-F4CF-43EC-A583-9B4C624FFBBC}" type="presParOf" srcId="{17AE1ECB-EF0A-4B7A-8282-3924AC2527E1}" destId="{17E34690-F7A8-438E-BDAB-B08CF6A0E7F6}" srcOrd="1" destOrd="0" presId="urn:microsoft.com/office/officeart/2005/8/layout/hierarchy1"/>
    <dgm:cxn modelId="{18B7B974-1C7B-42B6-B161-B5C75DF3C720}" type="presParOf" srcId="{17E34690-F7A8-438E-BDAB-B08CF6A0E7F6}" destId="{1B0D4907-89CA-420A-BC95-9E144DA9D940}" srcOrd="0" destOrd="0" presId="urn:microsoft.com/office/officeart/2005/8/layout/hierarchy1"/>
    <dgm:cxn modelId="{3BEB2729-C49E-4795-A55D-9E479F9A44A6}" type="presParOf" srcId="{1B0D4907-89CA-420A-BC95-9E144DA9D940}" destId="{CF006496-80F5-4893-8B96-9D86371F0E18}" srcOrd="0" destOrd="0" presId="urn:microsoft.com/office/officeart/2005/8/layout/hierarchy1"/>
    <dgm:cxn modelId="{FA1CB2A6-87C7-4054-8092-85EBFD0DFBAD}" type="presParOf" srcId="{1B0D4907-89CA-420A-BC95-9E144DA9D940}" destId="{E82AB148-797E-4CF9-9664-3A9CE27604B8}" srcOrd="1" destOrd="0" presId="urn:microsoft.com/office/officeart/2005/8/layout/hierarchy1"/>
    <dgm:cxn modelId="{4DD8EE6F-92CF-4686-A10F-A84FC37F8B66}" type="presParOf" srcId="{17E34690-F7A8-438E-BDAB-B08CF6A0E7F6}" destId="{B2EEFEE5-AC15-4A0A-B874-8F3B643FD696}" srcOrd="1" destOrd="0" presId="urn:microsoft.com/office/officeart/2005/8/layout/hierarchy1"/>
    <dgm:cxn modelId="{0B969098-8EBA-45B3-8048-DEA9AAEF332E}" type="presParOf" srcId="{17AE1ECB-EF0A-4B7A-8282-3924AC2527E1}" destId="{D476895C-88C6-497B-A031-5909FF15ED13}" srcOrd="2" destOrd="0" presId="urn:microsoft.com/office/officeart/2005/8/layout/hierarchy1"/>
    <dgm:cxn modelId="{D09C0C83-987B-4FEC-936C-ABA8F3C0EB19}" type="presParOf" srcId="{17AE1ECB-EF0A-4B7A-8282-3924AC2527E1}" destId="{7A995093-358C-405C-A60A-4807F96328E0}" srcOrd="3" destOrd="0" presId="urn:microsoft.com/office/officeart/2005/8/layout/hierarchy1"/>
    <dgm:cxn modelId="{88975434-7658-47C0-8B12-49F6BAC8716C}" type="presParOf" srcId="{7A995093-358C-405C-A60A-4807F96328E0}" destId="{F73A7E89-FBAF-4B8C-B535-4A64D7652E1B}" srcOrd="0" destOrd="0" presId="urn:microsoft.com/office/officeart/2005/8/layout/hierarchy1"/>
    <dgm:cxn modelId="{306A5CDA-3C39-406D-A456-25E3DAB8D44B}" type="presParOf" srcId="{F73A7E89-FBAF-4B8C-B535-4A64D7652E1B}" destId="{C550AF9B-ACA0-47E6-96DC-DF9A292EEEB2}" srcOrd="0" destOrd="0" presId="urn:microsoft.com/office/officeart/2005/8/layout/hierarchy1"/>
    <dgm:cxn modelId="{2E58B811-1244-43A7-8A88-B4F869984227}" type="presParOf" srcId="{F73A7E89-FBAF-4B8C-B535-4A64D7652E1B}" destId="{F25038ED-0744-47FC-8007-1D4C61B45319}" srcOrd="1" destOrd="0" presId="urn:microsoft.com/office/officeart/2005/8/layout/hierarchy1"/>
    <dgm:cxn modelId="{E6321149-C34F-4BE5-8A68-1D4A2FBD3B06}" type="presParOf" srcId="{7A995093-358C-405C-A60A-4807F96328E0}" destId="{E2362B20-7185-4479-81C8-EF8726FE2417}" srcOrd="1" destOrd="0" presId="urn:microsoft.com/office/officeart/2005/8/layout/hierarchy1"/>
    <dgm:cxn modelId="{EF86B4F9-BDD9-464C-876B-EDDB3B8BADDC}" type="presParOf" srcId="{2838CCCF-5E5A-49DD-A0DF-2AB7CD44EAF4}" destId="{10A8360B-9A44-4A59-BA75-DDF7D4B1B2B7}" srcOrd="2" destOrd="0" presId="urn:microsoft.com/office/officeart/2005/8/layout/hierarchy1"/>
    <dgm:cxn modelId="{F6D28580-1A3D-4E92-819F-2022FB7D7C2C}" type="presParOf" srcId="{2838CCCF-5E5A-49DD-A0DF-2AB7CD44EAF4}" destId="{DFA9C0B7-131E-42BE-9ED8-83AC8B8C197C}" srcOrd="3" destOrd="0" presId="urn:microsoft.com/office/officeart/2005/8/layout/hierarchy1"/>
    <dgm:cxn modelId="{C27C7BEC-B338-4521-9437-5D6387A07C36}" type="presParOf" srcId="{DFA9C0B7-131E-42BE-9ED8-83AC8B8C197C}" destId="{863EDE4D-784F-4AEC-891F-8F080DCA419B}" srcOrd="0" destOrd="0" presId="urn:microsoft.com/office/officeart/2005/8/layout/hierarchy1"/>
    <dgm:cxn modelId="{56C0BF3A-7B9A-40AD-A801-AD02B23A1F56}" type="presParOf" srcId="{863EDE4D-784F-4AEC-891F-8F080DCA419B}" destId="{1AA123EF-FA2C-425D-8813-311BD31F05CA}" srcOrd="0" destOrd="0" presId="urn:microsoft.com/office/officeart/2005/8/layout/hierarchy1"/>
    <dgm:cxn modelId="{ACAE4632-E40E-4FE0-A139-8151FD5B2D82}" type="presParOf" srcId="{863EDE4D-784F-4AEC-891F-8F080DCA419B}" destId="{99A9A0C5-FF0E-4AD5-9ACA-6D5D63ECB501}" srcOrd="1" destOrd="0" presId="urn:microsoft.com/office/officeart/2005/8/layout/hierarchy1"/>
    <dgm:cxn modelId="{A63CF5E0-8534-436F-AAE0-ED5D9952A306}" type="presParOf" srcId="{DFA9C0B7-131E-42BE-9ED8-83AC8B8C197C}" destId="{8EA43225-AECE-4547-B598-7355BEB82ABB}" srcOrd="1" destOrd="0" presId="urn:microsoft.com/office/officeart/2005/8/layout/hierarchy1"/>
    <dgm:cxn modelId="{818D1A67-2F75-4B2A-B75A-6749AA2F78F7}" type="presParOf" srcId="{8EA43225-AECE-4547-B598-7355BEB82ABB}" destId="{B6B8353B-8932-4648-A54D-F317D1BE85EA}" srcOrd="0" destOrd="0" presId="urn:microsoft.com/office/officeart/2005/8/layout/hierarchy1"/>
    <dgm:cxn modelId="{B601F0AA-2FD2-4B79-B094-4B5FBEFD3899}" type="presParOf" srcId="{8EA43225-AECE-4547-B598-7355BEB82ABB}" destId="{2043FC58-D116-441F-AE1E-51DFC2226424}" srcOrd="1" destOrd="0" presId="urn:microsoft.com/office/officeart/2005/8/layout/hierarchy1"/>
    <dgm:cxn modelId="{2BB99564-5DEB-4BAC-AB69-467D96582484}" type="presParOf" srcId="{2043FC58-D116-441F-AE1E-51DFC2226424}" destId="{EB3D332B-2783-4ED6-8C91-E3FE09CFB8FF}" srcOrd="0" destOrd="0" presId="urn:microsoft.com/office/officeart/2005/8/layout/hierarchy1"/>
    <dgm:cxn modelId="{8D514F41-976E-43A1-B092-4F6A4605EB3B}" type="presParOf" srcId="{EB3D332B-2783-4ED6-8C91-E3FE09CFB8FF}" destId="{833DF4AF-EB4F-4C0C-A89E-B0434265F55D}" srcOrd="0" destOrd="0" presId="urn:microsoft.com/office/officeart/2005/8/layout/hierarchy1"/>
    <dgm:cxn modelId="{2C6FC526-1027-4C58-93CD-C41AEF89809D}" type="presParOf" srcId="{EB3D332B-2783-4ED6-8C91-E3FE09CFB8FF}" destId="{0CD4B9E2-D805-4802-AB77-2908B9622370}" srcOrd="1" destOrd="0" presId="urn:microsoft.com/office/officeart/2005/8/layout/hierarchy1"/>
    <dgm:cxn modelId="{5FF1349D-F890-4348-A78B-7A4411791A60}" type="presParOf" srcId="{2043FC58-D116-441F-AE1E-51DFC2226424}" destId="{893E2A57-32C1-4A2D-A170-72C28DA32803}" srcOrd="1" destOrd="0" presId="urn:microsoft.com/office/officeart/2005/8/layout/hierarchy1"/>
    <dgm:cxn modelId="{B7D5B6C4-464C-4632-9D87-462E73AAEA34}" type="presParOf" srcId="{8EA43225-AECE-4547-B598-7355BEB82ABB}" destId="{B0A73EDC-F4DC-479D-9DCE-D1269BFAEEBA}" srcOrd="2" destOrd="0" presId="urn:microsoft.com/office/officeart/2005/8/layout/hierarchy1"/>
    <dgm:cxn modelId="{9B8564CE-42A5-4DB0-A311-43B182BE531A}" type="presParOf" srcId="{8EA43225-AECE-4547-B598-7355BEB82ABB}" destId="{1BC2FD01-7558-41E6-B095-A8A579C4638F}" srcOrd="3" destOrd="0" presId="urn:microsoft.com/office/officeart/2005/8/layout/hierarchy1"/>
    <dgm:cxn modelId="{3D0A0B6D-052F-4C75-AA1E-855627B9DDA2}" type="presParOf" srcId="{1BC2FD01-7558-41E6-B095-A8A579C4638F}" destId="{82680BCF-354B-413F-AD55-90E788DD14F4}" srcOrd="0" destOrd="0" presId="urn:microsoft.com/office/officeart/2005/8/layout/hierarchy1"/>
    <dgm:cxn modelId="{D160AFE0-4C7F-4C98-99DA-02E8FD421E38}" type="presParOf" srcId="{82680BCF-354B-413F-AD55-90E788DD14F4}" destId="{2E6860C5-9269-403F-9368-68A0E72B83B2}" srcOrd="0" destOrd="0" presId="urn:microsoft.com/office/officeart/2005/8/layout/hierarchy1"/>
    <dgm:cxn modelId="{52481176-3CB0-4E23-AFC7-65653B401142}" type="presParOf" srcId="{82680BCF-354B-413F-AD55-90E788DD14F4}" destId="{EE88CD6A-A261-410D-9882-5FCB7C11FCEE}" srcOrd="1" destOrd="0" presId="urn:microsoft.com/office/officeart/2005/8/layout/hierarchy1"/>
    <dgm:cxn modelId="{B41D370F-6ED2-408E-930A-32A0E1AE6B7F}" type="presParOf" srcId="{1BC2FD01-7558-41E6-B095-A8A579C4638F}" destId="{6A7B17E6-5EE7-45AA-A0DF-23B6A8DAD386}" srcOrd="1" destOrd="0" presId="urn:microsoft.com/office/officeart/2005/8/layout/hierarchy1"/>
    <dgm:cxn modelId="{95CA2528-CEB7-42C9-ACF9-5F16468A8B99}" type="presParOf" srcId="{5B15B84A-564C-4B80-82E4-64411DADB998}" destId="{264777E4-83C7-4654-BE18-55F1D8CE12FB}" srcOrd="2" destOrd="0" presId="urn:microsoft.com/office/officeart/2005/8/layout/hierarchy1"/>
    <dgm:cxn modelId="{FC6B2659-C3DD-4941-A73F-F29CBC1A899A}" type="presParOf" srcId="{5B15B84A-564C-4B80-82E4-64411DADB998}" destId="{E63C6EF7-EFDC-4B20-9F79-9CE538FB1DC5}" srcOrd="3" destOrd="0" presId="urn:microsoft.com/office/officeart/2005/8/layout/hierarchy1"/>
    <dgm:cxn modelId="{CAABF628-B8AB-4437-BBC9-AB6910278FCD}" type="presParOf" srcId="{E63C6EF7-EFDC-4B20-9F79-9CE538FB1DC5}" destId="{334851FD-7928-4698-B8D1-725A32270351}" srcOrd="0" destOrd="0" presId="urn:microsoft.com/office/officeart/2005/8/layout/hierarchy1"/>
    <dgm:cxn modelId="{108C6C74-8085-438D-8838-CEF7685BBBED}" type="presParOf" srcId="{334851FD-7928-4698-B8D1-725A32270351}" destId="{10C09F43-8751-4A57-B39F-5714BACA2AAF}" srcOrd="0" destOrd="0" presId="urn:microsoft.com/office/officeart/2005/8/layout/hierarchy1"/>
    <dgm:cxn modelId="{430D8471-4B99-4EDF-879A-E9D96E9077F4}" type="presParOf" srcId="{334851FD-7928-4698-B8D1-725A32270351}" destId="{42F0EA06-4B18-4BB3-99D1-CCE1E06708E6}" srcOrd="1" destOrd="0" presId="urn:microsoft.com/office/officeart/2005/8/layout/hierarchy1"/>
    <dgm:cxn modelId="{ED4B5DB2-68BC-49D5-97E0-2CEA64711473}" type="presParOf" srcId="{E63C6EF7-EFDC-4B20-9F79-9CE538FB1DC5}" destId="{F61F7FC5-828C-4C75-B343-20A01C225923}" srcOrd="1" destOrd="0" presId="urn:microsoft.com/office/officeart/2005/8/layout/hierarchy1"/>
    <dgm:cxn modelId="{BA79F971-32FA-4B12-A064-4521A39BBA20}" type="presParOf" srcId="{F61F7FC5-828C-4C75-B343-20A01C225923}" destId="{6CDA5B38-3B40-4176-8554-E5A8EE857FED}" srcOrd="0" destOrd="0" presId="urn:microsoft.com/office/officeart/2005/8/layout/hierarchy1"/>
    <dgm:cxn modelId="{B7C5D8F3-AD3A-45D2-9BAE-A6B70C3D8257}" type="presParOf" srcId="{F61F7FC5-828C-4C75-B343-20A01C225923}" destId="{8F42E486-FEBF-404D-B042-65AE4C73B0A0}" srcOrd="1" destOrd="0" presId="urn:microsoft.com/office/officeart/2005/8/layout/hierarchy1"/>
    <dgm:cxn modelId="{4DF3B538-6FD6-494A-96DF-2E425E7CFAC4}" type="presParOf" srcId="{8F42E486-FEBF-404D-B042-65AE4C73B0A0}" destId="{590D044D-359A-45F2-A312-311E404F72A1}" srcOrd="0" destOrd="0" presId="urn:microsoft.com/office/officeart/2005/8/layout/hierarchy1"/>
    <dgm:cxn modelId="{E3EC4CBB-6C0A-4BB0-81CC-2690682E9D5F}" type="presParOf" srcId="{590D044D-359A-45F2-A312-311E404F72A1}" destId="{02A46D35-811E-4E78-AFD8-9E0E352784BA}" srcOrd="0" destOrd="0" presId="urn:microsoft.com/office/officeart/2005/8/layout/hierarchy1"/>
    <dgm:cxn modelId="{4A23DCDC-8559-48A2-8A88-B4CEC139F4A7}" type="presParOf" srcId="{590D044D-359A-45F2-A312-311E404F72A1}" destId="{372BE2C8-58F4-460F-A9C6-71C8629EAAFD}" srcOrd="1" destOrd="0" presId="urn:microsoft.com/office/officeart/2005/8/layout/hierarchy1"/>
    <dgm:cxn modelId="{011B55EB-DB24-46BE-968A-BB977343BD88}" type="presParOf" srcId="{8F42E486-FEBF-404D-B042-65AE4C73B0A0}" destId="{A2E028F7-8037-4D12-8F10-D0F3943C5E6D}" srcOrd="1" destOrd="0" presId="urn:microsoft.com/office/officeart/2005/8/layout/hierarchy1"/>
    <dgm:cxn modelId="{94B7E895-7411-4CE5-8A1A-4DCA118CA864}" type="presParOf" srcId="{A2E028F7-8037-4D12-8F10-D0F3943C5E6D}" destId="{6E73F18C-0131-42A5-AE4C-4A53BAC9804D}" srcOrd="0" destOrd="0" presId="urn:microsoft.com/office/officeart/2005/8/layout/hierarchy1"/>
    <dgm:cxn modelId="{70848F69-F13A-45DB-9D17-4DA44EBE7D09}" type="presParOf" srcId="{A2E028F7-8037-4D12-8F10-D0F3943C5E6D}" destId="{2BC400C7-A4E7-432A-90AB-8C8881DAB991}" srcOrd="1" destOrd="0" presId="urn:microsoft.com/office/officeart/2005/8/layout/hierarchy1"/>
    <dgm:cxn modelId="{7300F46E-3C41-4C35-8559-B3F51EE2E3D6}" type="presParOf" srcId="{2BC400C7-A4E7-432A-90AB-8C8881DAB991}" destId="{C6A6AB91-F84D-4338-B648-E8F7AF79A292}" srcOrd="0" destOrd="0" presId="urn:microsoft.com/office/officeart/2005/8/layout/hierarchy1"/>
    <dgm:cxn modelId="{2F66BF64-48A4-4137-955C-7887212A7F17}" type="presParOf" srcId="{C6A6AB91-F84D-4338-B648-E8F7AF79A292}" destId="{C926D736-9A86-4F28-915F-0EC5E189E422}" srcOrd="0" destOrd="0" presId="urn:microsoft.com/office/officeart/2005/8/layout/hierarchy1"/>
    <dgm:cxn modelId="{874A33CD-4FF0-45FB-B109-F95E5387D969}" type="presParOf" srcId="{C6A6AB91-F84D-4338-B648-E8F7AF79A292}" destId="{4CE5C886-75FA-4FFD-82B4-18F3F50C1AEA}" srcOrd="1" destOrd="0" presId="urn:microsoft.com/office/officeart/2005/8/layout/hierarchy1"/>
    <dgm:cxn modelId="{DA02E2AB-BAAB-4A28-B2EA-10E745C98CE1}" type="presParOf" srcId="{2BC400C7-A4E7-432A-90AB-8C8881DAB991}" destId="{29E7DBE4-3712-43C2-8968-56C9C823BE62}" srcOrd="1" destOrd="0" presId="urn:microsoft.com/office/officeart/2005/8/layout/hierarchy1"/>
    <dgm:cxn modelId="{4146E116-2F52-400E-84A0-0A5D7D8CC78F}" type="presParOf" srcId="{A2E028F7-8037-4D12-8F10-D0F3943C5E6D}" destId="{4539A81B-2F0E-4D6C-8474-B09F417D713A}" srcOrd="2" destOrd="0" presId="urn:microsoft.com/office/officeart/2005/8/layout/hierarchy1"/>
    <dgm:cxn modelId="{2BE02977-8E06-41D0-AC4E-562A282EAA3E}" type="presParOf" srcId="{A2E028F7-8037-4D12-8F10-D0F3943C5E6D}" destId="{BE5915AF-63E9-48BC-8AA7-708B80FA41A9}" srcOrd="3" destOrd="0" presId="urn:microsoft.com/office/officeart/2005/8/layout/hierarchy1"/>
    <dgm:cxn modelId="{B1237691-F8FF-4C8E-B089-C90A00B42562}" type="presParOf" srcId="{BE5915AF-63E9-48BC-8AA7-708B80FA41A9}" destId="{90C5EED9-E65D-4F02-A6C8-F7B5AB17EF1C}" srcOrd="0" destOrd="0" presId="urn:microsoft.com/office/officeart/2005/8/layout/hierarchy1"/>
    <dgm:cxn modelId="{4A3080D6-5DFD-49A3-B3E6-EBA0817C9904}" type="presParOf" srcId="{90C5EED9-E65D-4F02-A6C8-F7B5AB17EF1C}" destId="{28C9A901-31C0-4B51-B001-B6B37A0755B9}" srcOrd="0" destOrd="0" presId="urn:microsoft.com/office/officeart/2005/8/layout/hierarchy1"/>
    <dgm:cxn modelId="{26A4F6C0-4B3D-498C-A66A-8D6599AAE061}" type="presParOf" srcId="{90C5EED9-E65D-4F02-A6C8-F7B5AB17EF1C}" destId="{63FFFD77-5A0D-44AE-BF11-63B172AF1E0C}" srcOrd="1" destOrd="0" presId="urn:microsoft.com/office/officeart/2005/8/layout/hierarchy1"/>
    <dgm:cxn modelId="{69B487C3-C5CC-43F1-91BC-AA6507A1A2B4}" type="presParOf" srcId="{BE5915AF-63E9-48BC-8AA7-708B80FA41A9}" destId="{8312263D-F606-46C7-ADA9-AF6E96B93A87}" srcOrd="1" destOrd="0" presId="urn:microsoft.com/office/officeart/2005/8/layout/hierarchy1"/>
    <dgm:cxn modelId="{722A66E2-C5A1-4A3C-9AA8-9E22FF686EEB}" type="presParOf" srcId="{F61F7FC5-828C-4C75-B343-20A01C225923}" destId="{12E05AA5-2DAC-40C8-B606-F383BEF06B87}" srcOrd="2" destOrd="0" presId="urn:microsoft.com/office/officeart/2005/8/layout/hierarchy1"/>
    <dgm:cxn modelId="{48FE4EF4-CD72-41B3-A641-F208A2984B38}" type="presParOf" srcId="{F61F7FC5-828C-4C75-B343-20A01C225923}" destId="{EEA8C5BB-6724-4D88-93B0-E9524E39A849}" srcOrd="3" destOrd="0" presId="urn:microsoft.com/office/officeart/2005/8/layout/hierarchy1"/>
    <dgm:cxn modelId="{B1282DA5-64EB-4937-AA35-AE4334823797}" type="presParOf" srcId="{EEA8C5BB-6724-4D88-93B0-E9524E39A849}" destId="{8DDBE820-0EB3-4217-AC64-879F6D9897AB}" srcOrd="0" destOrd="0" presId="urn:microsoft.com/office/officeart/2005/8/layout/hierarchy1"/>
    <dgm:cxn modelId="{A53BA248-C28A-4A37-9330-7B6F77065338}" type="presParOf" srcId="{8DDBE820-0EB3-4217-AC64-879F6D9897AB}" destId="{0E4A2170-54DA-4859-A0C3-12E663C62249}" srcOrd="0" destOrd="0" presId="urn:microsoft.com/office/officeart/2005/8/layout/hierarchy1"/>
    <dgm:cxn modelId="{1D4E87BD-93AC-4B28-B72D-E2F7B6544023}" type="presParOf" srcId="{8DDBE820-0EB3-4217-AC64-879F6D9897AB}" destId="{4E31EA1E-D07A-49D7-BB08-72579E3AD9B5}" srcOrd="1" destOrd="0" presId="urn:microsoft.com/office/officeart/2005/8/layout/hierarchy1"/>
    <dgm:cxn modelId="{C4576F48-2590-412F-A944-E5342CA337D8}" type="presParOf" srcId="{EEA8C5BB-6724-4D88-93B0-E9524E39A849}" destId="{3A903164-190D-41AE-8481-3C716DE379C5}" srcOrd="1" destOrd="0" presId="urn:microsoft.com/office/officeart/2005/8/layout/hierarchy1"/>
    <dgm:cxn modelId="{8B2D6920-2F56-48D4-9191-92E2D3BA7B64}" type="presParOf" srcId="{3A903164-190D-41AE-8481-3C716DE379C5}" destId="{CCC56069-EBC0-4363-BF8C-37E2124D27F8}" srcOrd="0" destOrd="0" presId="urn:microsoft.com/office/officeart/2005/8/layout/hierarchy1"/>
    <dgm:cxn modelId="{89804F4D-9CAE-4831-BF3E-9FB28CE54387}" type="presParOf" srcId="{3A903164-190D-41AE-8481-3C716DE379C5}" destId="{062A691B-C5FF-4797-848C-D58248647E77}" srcOrd="1" destOrd="0" presId="urn:microsoft.com/office/officeart/2005/8/layout/hierarchy1"/>
    <dgm:cxn modelId="{FD37F42F-C5D4-4484-A384-AE75B234D1CD}" type="presParOf" srcId="{062A691B-C5FF-4797-848C-D58248647E77}" destId="{41CCD88D-DB87-42C9-8322-1122FBC331F3}" srcOrd="0" destOrd="0" presId="urn:microsoft.com/office/officeart/2005/8/layout/hierarchy1"/>
    <dgm:cxn modelId="{08AA2608-C34A-4777-89FA-7321AE3A85E5}" type="presParOf" srcId="{41CCD88D-DB87-42C9-8322-1122FBC331F3}" destId="{2D8AAC62-3B2B-4B1D-9FC8-AB763354FCAD}" srcOrd="0" destOrd="0" presId="urn:microsoft.com/office/officeart/2005/8/layout/hierarchy1"/>
    <dgm:cxn modelId="{94F9059E-20E2-487F-8103-6C9854402164}" type="presParOf" srcId="{41CCD88D-DB87-42C9-8322-1122FBC331F3}" destId="{BF081213-A506-48C2-A272-D1E93C1D8026}" srcOrd="1" destOrd="0" presId="urn:microsoft.com/office/officeart/2005/8/layout/hierarchy1"/>
    <dgm:cxn modelId="{76D02CBE-5F49-4CC0-A0A4-C3E9F361E8F4}" type="presParOf" srcId="{062A691B-C5FF-4797-848C-D58248647E77}" destId="{8BAE88C8-6D8F-4D32-BC53-C7E37E483ABE}" srcOrd="1" destOrd="0" presId="urn:microsoft.com/office/officeart/2005/8/layout/hierarchy1"/>
    <dgm:cxn modelId="{88F89CDE-00DF-4E23-83FF-644F7728B44E}" type="presParOf" srcId="{3A903164-190D-41AE-8481-3C716DE379C5}" destId="{41533006-BA73-4EDB-BCF4-1E009609B7C7}" srcOrd="2" destOrd="0" presId="urn:microsoft.com/office/officeart/2005/8/layout/hierarchy1"/>
    <dgm:cxn modelId="{698BC349-4120-41DD-9867-F02A4B03FB59}" type="presParOf" srcId="{3A903164-190D-41AE-8481-3C716DE379C5}" destId="{84F99CB1-426B-4DB6-B543-9E967D8A715F}" srcOrd="3" destOrd="0" presId="urn:microsoft.com/office/officeart/2005/8/layout/hierarchy1"/>
    <dgm:cxn modelId="{4A4552E9-77D7-4431-AD7A-8FEA5258E70F}" type="presParOf" srcId="{84F99CB1-426B-4DB6-B543-9E967D8A715F}" destId="{134E53A4-C0F7-4EB1-9108-15BEBF3BF3B4}" srcOrd="0" destOrd="0" presId="urn:microsoft.com/office/officeart/2005/8/layout/hierarchy1"/>
    <dgm:cxn modelId="{45E6D53B-6B6C-4AE4-9442-DD199AC30867}" type="presParOf" srcId="{134E53A4-C0F7-4EB1-9108-15BEBF3BF3B4}" destId="{306649D4-7C53-49C3-8936-936E999BD6F9}" srcOrd="0" destOrd="0" presId="urn:microsoft.com/office/officeart/2005/8/layout/hierarchy1"/>
    <dgm:cxn modelId="{3AA32D3C-8E5E-4D1E-9A8B-40DE580AE803}" type="presParOf" srcId="{134E53A4-C0F7-4EB1-9108-15BEBF3BF3B4}" destId="{9435B915-2C06-4371-966B-2CB3EE9EC877}" srcOrd="1" destOrd="0" presId="urn:microsoft.com/office/officeart/2005/8/layout/hierarchy1"/>
    <dgm:cxn modelId="{967CCB4C-5D56-408E-8628-F2DA603EC83D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[-4;1;6;9;10;20;34]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 custT="1"/>
      <dgm:spPr>
        <a:noFill/>
      </dgm:spPr>
      <dgm:t>
        <a:bodyPr/>
        <a:lstStyle/>
        <a:p>
          <a:endParaRPr lang="fr-FR" sz="1200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9D63E110-24B4-4E24-AD5A-3135B452F174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F0B133F6-B8F1-4791-865B-1DCDCF8A2ECD}" type="parTrans" cxnId="{F6672C26-7B36-4428-8826-E3F19814A434}">
      <dgm:prSet/>
      <dgm:spPr/>
      <dgm:t>
        <a:bodyPr/>
        <a:lstStyle/>
        <a:p>
          <a:endParaRPr lang="fr-FR"/>
        </a:p>
      </dgm:t>
    </dgm:pt>
    <dgm:pt modelId="{FBB9287D-0F59-4EB6-8FA4-98B851D78B7C}" type="sibTrans" cxnId="{F6672C26-7B36-4428-8826-E3F19814A43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>
        <a:noFill/>
      </dgm:spPr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6CDA5B38-3B40-4176-8554-E5A8EE857FE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F42E486-FEBF-404D-B042-65AE4C73B0A0}" type="pres">
      <dgm:prSet presAssocID="{E2E8278B-215B-4F0F-B86F-3D3BB1E3C0DF}" presName="hierRoot3" presStyleCnt="0"/>
      <dgm:spPr/>
    </dgm:pt>
    <dgm:pt modelId="{590D044D-359A-45F2-A312-311E404F72A1}" type="pres">
      <dgm:prSet presAssocID="{E2E8278B-215B-4F0F-B86F-3D3BB1E3C0DF}" presName="composite3" presStyleCnt="0"/>
      <dgm:spPr/>
    </dgm:pt>
    <dgm:pt modelId="{02A46D35-811E-4E78-AFD8-9E0E352784BA}" type="pres">
      <dgm:prSet presAssocID="{E2E8278B-215B-4F0F-B86F-3D3BB1E3C0DF}" presName="background3" presStyleLbl="node3" presStyleIdx="2" presStyleCnt="4"/>
      <dgm:spPr/>
    </dgm:pt>
    <dgm:pt modelId="{372BE2C8-58F4-460F-A9C6-71C8629EAAF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2E028F7-8037-4D12-8F10-D0F3943C5E6D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4539A81B-2F0E-4D6C-8474-B09F417D713A}" type="pres">
      <dgm:prSet presAssocID="{F0B133F6-B8F1-4791-865B-1DCDCF8A2ECD}" presName="Name23" presStyleLbl="parChTrans1D4" presStyleIdx="5" presStyleCnt="8"/>
      <dgm:spPr/>
      <dgm:t>
        <a:bodyPr/>
        <a:lstStyle/>
        <a:p>
          <a:endParaRPr lang="fr-FR"/>
        </a:p>
      </dgm:t>
    </dgm:pt>
    <dgm:pt modelId="{BE5915AF-63E9-48BC-8AA7-708B80FA41A9}" type="pres">
      <dgm:prSet presAssocID="{9D63E110-24B4-4E24-AD5A-3135B452F174}" presName="hierRoot4" presStyleCnt="0"/>
      <dgm:spPr/>
    </dgm:pt>
    <dgm:pt modelId="{90C5EED9-E65D-4F02-A6C8-F7B5AB17EF1C}" type="pres">
      <dgm:prSet presAssocID="{9D63E110-24B4-4E24-AD5A-3135B452F174}" presName="composite4" presStyleCnt="0"/>
      <dgm:spPr/>
    </dgm:pt>
    <dgm:pt modelId="{28C9A901-31C0-4B51-B001-B6B37A0755B9}" type="pres">
      <dgm:prSet presAssocID="{9D63E110-24B4-4E24-AD5A-3135B452F174}" presName="background4" presStyleLbl="node4" presStyleIdx="5" presStyleCnt="8"/>
      <dgm:spPr/>
    </dgm:pt>
    <dgm:pt modelId="{63FFFD77-5A0D-44AE-BF11-63B172AF1E0C}" type="pres">
      <dgm:prSet presAssocID="{9D63E110-24B4-4E24-AD5A-3135B452F174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312263D-F606-46C7-ADA9-AF6E96B93A87}" type="pres">
      <dgm:prSet presAssocID="{9D63E110-24B4-4E24-AD5A-3135B452F174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B841DC28-BE8C-478F-80A8-85EA56A7B16E}" type="presOf" srcId="{75B2B2D0-714D-4C8F-9A3D-CCA41045BFA5}" destId="{6E73F18C-0131-42A5-AE4C-4A53BAC9804D}" srcOrd="0" destOrd="0" presId="urn:microsoft.com/office/officeart/2005/8/layout/hierarchy1"/>
    <dgm:cxn modelId="{7F09AE29-3EE4-44FE-A938-93BF2E59071A}" type="presOf" srcId="{93BD013D-9260-436C-828D-53D9CC5EC8E5}" destId="{A5B54865-23C9-4CFC-8528-ED1C88828BD7}" srcOrd="0" destOrd="0" presId="urn:microsoft.com/office/officeart/2005/8/layout/hierarchy1"/>
    <dgm:cxn modelId="{23B5D02D-C987-44E7-8F8C-1F5838A5679F}" type="presOf" srcId="{68870446-C6F4-468C-8DC7-8224FA71B959}" destId="{6E9EEC93-44BE-4EB9-BA0B-0AE73CD1A941}" srcOrd="0" destOrd="0" presId="urn:microsoft.com/office/officeart/2005/8/layout/hierarchy1"/>
    <dgm:cxn modelId="{57381ED6-3E16-4A83-9E92-86EC2DA54924}" type="presOf" srcId="{B936DBB1-CA68-44BA-9E28-480F4A22C530}" destId="{D476895C-88C6-497B-A031-5909FF15ED13}" srcOrd="0" destOrd="0" presId="urn:microsoft.com/office/officeart/2005/8/layout/hierarchy1"/>
    <dgm:cxn modelId="{BF438503-E57E-4CCA-BC41-C1DA6BBD3EC7}" type="presOf" srcId="{D68AD263-D583-49F6-AAEB-7313B6C1A714}" destId="{1ED2776C-E897-4E2B-AA21-20701F00263F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BF35B7E3-77CB-41DB-9227-12B01A19F06F}" type="presOf" srcId="{0447CDC2-4C27-446B-8E9D-5AE93DA6638A}" destId="{4E31EA1E-D07A-49D7-BB08-72579E3AD9B5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A3A42975-F78F-4B16-B897-2B812B60F419}" type="presOf" srcId="{A14E0BCB-0255-45C9-AEF5-161F04F7B233}" destId="{B6B8353B-8932-4648-A54D-F317D1BE85EA}" srcOrd="0" destOrd="0" presId="urn:microsoft.com/office/officeart/2005/8/layout/hierarchy1"/>
    <dgm:cxn modelId="{6A618886-5771-4320-AD14-3F89F3EA7190}" type="presOf" srcId="{3CDD46B3-F591-4219-92B9-1775CE54E2AF}" destId="{EE88CD6A-A261-410D-9882-5FCB7C11FCEE}" srcOrd="0" destOrd="0" presId="urn:microsoft.com/office/officeart/2005/8/layout/hierarchy1"/>
    <dgm:cxn modelId="{4239C0A8-C96F-4FF8-9357-CF003C85A28A}" type="presOf" srcId="{AAE22EAD-7759-4D38-8CE6-CFB49A12BBD4}" destId="{10A8360B-9A44-4A59-BA75-DDF7D4B1B2B7}" srcOrd="0" destOrd="0" presId="urn:microsoft.com/office/officeart/2005/8/layout/hierarchy1"/>
    <dgm:cxn modelId="{A0EF75AD-53BE-46C7-A31B-9DD35788D277}" type="presOf" srcId="{F0B133F6-B8F1-4791-865B-1DCDCF8A2ECD}" destId="{4539A81B-2F0E-4D6C-8474-B09F417D713A}" srcOrd="0" destOrd="0" presId="urn:microsoft.com/office/officeart/2005/8/layout/hierarchy1"/>
    <dgm:cxn modelId="{9B0724E8-318B-4F90-AFEA-880CD55534A6}" type="presOf" srcId="{00144D75-A70F-4FAB-8608-1BDB12410025}" destId="{35F65ED0-54DD-4976-8DD4-C64A490BF14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0557B9E3-7468-458D-A8E4-17D9C2303E61}" type="presOf" srcId="{A6A58ED5-CAFF-4A4E-99D7-A9A94E72AAAE}" destId="{12E05AA5-2DAC-40C8-B606-F383BEF06B87}" srcOrd="0" destOrd="0" presId="urn:microsoft.com/office/officeart/2005/8/layout/hierarchy1"/>
    <dgm:cxn modelId="{92A85F8C-C401-4F99-AD55-23B04ADB0B5B}" type="presOf" srcId="{ACC145D8-1F74-4AA6-92B4-6688B8F0A98B}" destId="{63660872-4339-421E-A76A-39D5BBB7467B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D0D9F741-9AB8-409F-AF45-A51F1DACE72E}" type="presOf" srcId="{D3E56642-83A5-4A51-9EDB-40ED8C744AEF}" destId="{EB0965C9-B7BF-47A2-9E9A-A3ED188AE0F6}" srcOrd="0" destOrd="0" presId="urn:microsoft.com/office/officeart/2005/8/layout/hierarchy1"/>
    <dgm:cxn modelId="{F6672C26-7B36-4428-8826-E3F19814A434}" srcId="{E2E8278B-215B-4F0F-B86F-3D3BB1E3C0DF}" destId="{9D63E110-24B4-4E24-AD5A-3135B452F174}" srcOrd="1" destOrd="0" parTransId="{F0B133F6-B8F1-4791-865B-1DCDCF8A2ECD}" sibTransId="{FBB9287D-0F59-4EB6-8FA4-98B851D78B7C}"/>
    <dgm:cxn modelId="{8286007F-B0AC-44E4-92A7-1482481171D0}" type="presOf" srcId="{28F50ADF-1529-4EDA-BF03-76BD9CE40284}" destId="{B0A73EDC-F4DC-479D-9DCE-D1269BFAEEBA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D5DB17D0-3D4A-4C10-8918-47CEBA04F8EC}" type="presOf" srcId="{36053F2B-9FDB-49A4-9D7A-3776B13DB2EB}" destId="{42F0EA06-4B18-4BB3-99D1-CCE1E06708E6}" srcOrd="0" destOrd="0" presId="urn:microsoft.com/office/officeart/2005/8/layout/hierarchy1"/>
    <dgm:cxn modelId="{F568F890-6F30-42DA-BE5F-91E084CF37CA}" type="presOf" srcId="{727F6E3E-C929-4793-902F-B3DFA4641EAB}" destId="{CCC56069-EBC0-4363-BF8C-37E2124D27F8}" srcOrd="0" destOrd="0" presId="urn:microsoft.com/office/officeart/2005/8/layout/hierarchy1"/>
    <dgm:cxn modelId="{A28C1573-E154-4E14-80B6-86EC8807A2B8}" type="presOf" srcId="{15958A80-C87B-4295-935B-D5441386AB2A}" destId="{264777E4-83C7-4654-BE18-55F1D8CE12FB}" srcOrd="0" destOrd="0" presId="urn:microsoft.com/office/officeart/2005/8/layout/hierarchy1"/>
    <dgm:cxn modelId="{918752A3-4A73-4006-A1F1-AA97062F411B}" type="presOf" srcId="{9D63E110-24B4-4E24-AD5A-3135B452F174}" destId="{63FFFD77-5A0D-44AE-BF11-63B172AF1E0C}" srcOrd="0" destOrd="0" presId="urn:microsoft.com/office/officeart/2005/8/layout/hierarchy1"/>
    <dgm:cxn modelId="{01DF155B-840F-4ECB-B610-3F16ED8AD69B}" type="presOf" srcId="{E65FB1DD-77BD-4199-B117-E86CCAA77982}" destId="{41533006-BA73-4EDB-BCF4-1E009609B7C7}" srcOrd="0" destOrd="0" presId="urn:microsoft.com/office/officeart/2005/8/layout/hierarchy1"/>
    <dgm:cxn modelId="{2BF48051-F01B-4ACB-BD0D-677C404C8C10}" type="presOf" srcId="{B25CE644-DEB3-48D4-BAAA-8929DD1D38A0}" destId="{4CE5C886-75FA-4FFD-82B4-18F3F50C1AEA}" srcOrd="0" destOrd="0" presId="urn:microsoft.com/office/officeart/2005/8/layout/hierarchy1"/>
    <dgm:cxn modelId="{01AF93FA-186A-4B6D-ABC6-A1185C1ACB87}" type="presOf" srcId="{7F3B583C-8180-43E2-8299-9C2B2CEF512D}" destId="{BF081213-A506-48C2-A272-D1E93C1D8026}" srcOrd="0" destOrd="0" presId="urn:microsoft.com/office/officeart/2005/8/layout/hierarchy1"/>
    <dgm:cxn modelId="{3ABE9907-0F72-4B67-87F7-9917CE07CDBD}" type="presOf" srcId="{7BE347B4-128C-4B0C-9BFA-1BAC5DAFEDB5}" destId="{F25038ED-0744-47FC-8007-1D4C61B45319}" srcOrd="0" destOrd="0" presId="urn:microsoft.com/office/officeart/2005/8/layout/hierarchy1"/>
    <dgm:cxn modelId="{4D7C99E4-F4E8-492C-A954-B20F3E0CB5DD}" type="presOf" srcId="{7EE4120F-A673-4A4F-B858-FB25291641EA}" destId="{6CDA5B38-3B40-4176-8554-E5A8EE857FED}" srcOrd="0" destOrd="0" presId="urn:microsoft.com/office/officeart/2005/8/layout/hierarchy1"/>
    <dgm:cxn modelId="{7CF8BE76-411A-4AEB-8BC8-E438EEA33674}" type="presOf" srcId="{25408D9B-C3C9-4E01-941D-CA3FF169ECB3}" destId="{0CD4B9E2-D805-4802-AB77-2908B9622370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71C796FB-1EC3-4E89-9AE9-4DF669646351}" type="presOf" srcId="{108E652A-3DE6-4F26-AB83-1869A2D1B395}" destId="{9435B915-2C06-4371-966B-2CB3EE9EC877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0EEA3825-1480-414B-8556-342F13921C59}" type="presOf" srcId="{E2E8278B-215B-4F0F-B86F-3D3BB1E3C0DF}" destId="{372BE2C8-58F4-460F-A9C6-71C8629EAAFD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ADC86EA1-EB8D-4802-8C03-81D93135E9E9}" type="presOf" srcId="{8BE71B52-E9EF-470B-9F4E-9FE817960353}" destId="{9A9D497C-6874-48D5-8FDE-59C3762B9CB6}" srcOrd="0" destOrd="0" presId="urn:microsoft.com/office/officeart/2005/8/layout/hierarchy1"/>
    <dgm:cxn modelId="{713C92CD-7C96-462A-8FF3-DA923DC2D1D3}" type="presOf" srcId="{9CB560DA-DF2C-4E63-B0FE-34A4E0712466}" destId="{99A9A0C5-FF0E-4AD5-9ACA-6D5D63ECB501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CD024DB7-D0F7-4B03-9CA8-5F12D0DF0828}" type="presOf" srcId="{3C1F7614-9325-44C8-AB82-69245C46E13A}" destId="{E82AB148-797E-4CF9-9664-3A9CE27604B8}" srcOrd="0" destOrd="0" presId="urn:microsoft.com/office/officeart/2005/8/layout/hierarchy1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85B588C4-E5E3-4AEB-A864-E94F8CE3FF82}" type="presParOf" srcId="{9A9D497C-6874-48D5-8FDE-59C3762B9CB6}" destId="{EB166BBC-DAB4-4FAD-93F1-0C48365B9D9B}" srcOrd="0" destOrd="0" presId="urn:microsoft.com/office/officeart/2005/8/layout/hierarchy1"/>
    <dgm:cxn modelId="{1467F25A-0282-413D-AEA3-2B37E631FC54}" type="presParOf" srcId="{EB166BBC-DAB4-4FAD-93F1-0C48365B9D9B}" destId="{588D667E-7026-471F-BBAA-996BE0646072}" srcOrd="0" destOrd="0" presId="urn:microsoft.com/office/officeart/2005/8/layout/hierarchy1"/>
    <dgm:cxn modelId="{932B73CF-82E2-4791-92BB-0DD498A111A3}" type="presParOf" srcId="{588D667E-7026-471F-BBAA-996BE0646072}" destId="{B06906FC-FD4E-4905-89B7-A9B1861B87DF}" srcOrd="0" destOrd="0" presId="urn:microsoft.com/office/officeart/2005/8/layout/hierarchy1"/>
    <dgm:cxn modelId="{CB031940-35B2-4CF1-B453-6D67BB0C6549}" type="presParOf" srcId="{588D667E-7026-471F-BBAA-996BE0646072}" destId="{EB0965C9-B7BF-47A2-9E9A-A3ED188AE0F6}" srcOrd="1" destOrd="0" presId="urn:microsoft.com/office/officeart/2005/8/layout/hierarchy1"/>
    <dgm:cxn modelId="{8EE444C1-83A2-4B1D-8EE2-7C791AC2CB0E}" type="presParOf" srcId="{EB166BBC-DAB4-4FAD-93F1-0C48365B9D9B}" destId="{5B15B84A-564C-4B80-82E4-64411DADB998}" srcOrd="1" destOrd="0" presId="urn:microsoft.com/office/officeart/2005/8/layout/hierarchy1"/>
    <dgm:cxn modelId="{6AC04AFD-2ECC-4FF4-8000-A04798CAB246}" type="presParOf" srcId="{5B15B84A-564C-4B80-82E4-64411DADB998}" destId="{63660872-4339-421E-A76A-39D5BBB7467B}" srcOrd="0" destOrd="0" presId="urn:microsoft.com/office/officeart/2005/8/layout/hierarchy1"/>
    <dgm:cxn modelId="{417C246B-4661-45E9-90F6-870A397518D1}" type="presParOf" srcId="{5B15B84A-564C-4B80-82E4-64411DADB998}" destId="{43779612-8393-4687-9734-9C7D2EDFC686}" srcOrd="1" destOrd="0" presId="urn:microsoft.com/office/officeart/2005/8/layout/hierarchy1"/>
    <dgm:cxn modelId="{B8EE44DE-7604-4539-98F8-3D776A7AA037}" type="presParOf" srcId="{43779612-8393-4687-9734-9C7D2EDFC686}" destId="{F4002264-AA11-4825-8E6A-1EDB8A94B567}" srcOrd="0" destOrd="0" presId="urn:microsoft.com/office/officeart/2005/8/layout/hierarchy1"/>
    <dgm:cxn modelId="{515B16D4-7D2B-4442-889C-EA1E08F293A4}" type="presParOf" srcId="{F4002264-AA11-4825-8E6A-1EDB8A94B567}" destId="{953E3338-2E09-4E17-9741-48135F402AD0}" srcOrd="0" destOrd="0" presId="urn:microsoft.com/office/officeart/2005/8/layout/hierarchy1"/>
    <dgm:cxn modelId="{6D64F19A-32E4-4C96-86E5-C041270848DC}" type="presParOf" srcId="{F4002264-AA11-4825-8E6A-1EDB8A94B567}" destId="{A5B54865-23C9-4CFC-8528-ED1C88828BD7}" srcOrd="1" destOrd="0" presId="urn:microsoft.com/office/officeart/2005/8/layout/hierarchy1"/>
    <dgm:cxn modelId="{200405D9-E423-4E59-BDF6-3E6DDE745C8C}" type="presParOf" srcId="{43779612-8393-4687-9734-9C7D2EDFC686}" destId="{2838CCCF-5E5A-49DD-A0DF-2AB7CD44EAF4}" srcOrd="1" destOrd="0" presId="urn:microsoft.com/office/officeart/2005/8/layout/hierarchy1"/>
    <dgm:cxn modelId="{E4D723C5-3B91-49B8-999D-43F373DF0B51}" type="presParOf" srcId="{2838CCCF-5E5A-49DD-A0DF-2AB7CD44EAF4}" destId="{6E9EEC93-44BE-4EB9-BA0B-0AE73CD1A941}" srcOrd="0" destOrd="0" presId="urn:microsoft.com/office/officeart/2005/8/layout/hierarchy1"/>
    <dgm:cxn modelId="{DF1CF9EA-0E58-4F75-9E48-5B37E8188CEE}" type="presParOf" srcId="{2838CCCF-5E5A-49DD-A0DF-2AB7CD44EAF4}" destId="{75B8D73A-89AA-479F-825E-6AF854002943}" srcOrd="1" destOrd="0" presId="urn:microsoft.com/office/officeart/2005/8/layout/hierarchy1"/>
    <dgm:cxn modelId="{6DA9E67D-0C5D-4A6C-A938-0CD626DDE724}" type="presParOf" srcId="{75B8D73A-89AA-479F-825E-6AF854002943}" destId="{86E7F458-08BB-4B50-978F-C6126AA0FD0C}" srcOrd="0" destOrd="0" presId="urn:microsoft.com/office/officeart/2005/8/layout/hierarchy1"/>
    <dgm:cxn modelId="{9E8618EC-84B3-4A4D-9BF2-A34642D83A82}" type="presParOf" srcId="{86E7F458-08BB-4B50-978F-C6126AA0FD0C}" destId="{593F1033-3DE4-481E-BFFF-209CC69ED8B1}" srcOrd="0" destOrd="0" presId="urn:microsoft.com/office/officeart/2005/8/layout/hierarchy1"/>
    <dgm:cxn modelId="{756B7AF4-3159-4305-BD70-F4FD15AEDACC}" type="presParOf" srcId="{86E7F458-08BB-4B50-978F-C6126AA0FD0C}" destId="{35F65ED0-54DD-4976-8DD4-C64A490BF148}" srcOrd="1" destOrd="0" presId="urn:microsoft.com/office/officeart/2005/8/layout/hierarchy1"/>
    <dgm:cxn modelId="{FB113F74-D890-4778-90C8-3EDC58CB0889}" type="presParOf" srcId="{75B8D73A-89AA-479F-825E-6AF854002943}" destId="{17AE1ECB-EF0A-4B7A-8282-3924AC2527E1}" srcOrd="1" destOrd="0" presId="urn:microsoft.com/office/officeart/2005/8/layout/hierarchy1"/>
    <dgm:cxn modelId="{6024941A-C8C7-4BE8-881E-5E41116B1B2E}" type="presParOf" srcId="{17AE1ECB-EF0A-4B7A-8282-3924AC2527E1}" destId="{1ED2776C-E897-4E2B-AA21-20701F00263F}" srcOrd="0" destOrd="0" presId="urn:microsoft.com/office/officeart/2005/8/layout/hierarchy1"/>
    <dgm:cxn modelId="{9D77C963-E82E-44F9-8756-8ECF6C6D703D}" type="presParOf" srcId="{17AE1ECB-EF0A-4B7A-8282-3924AC2527E1}" destId="{17E34690-F7A8-438E-BDAB-B08CF6A0E7F6}" srcOrd="1" destOrd="0" presId="urn:microsoft.com/office/officeart/2005/8/layout/hierarchy1"/>
    <dgm:cxn modelId="{A65A5957-2088-4243-BFE6-CB03E551B8BF}" type="presParOf" srcId="{17E34690-F7A8-438E-BDAB-B08CF6A0E7F6}" destId="{1B0D4907-89CA-420A-BC95-9E144DA9D940}" srcOrd="0" destOrd="0" presId="urn:microsoft.com/office/officeart/2005/8/layout/hierarchy1"/>
    <dgm:cxn modelId="{CE61D0FF-05E8-49AC-91A2-2C914E2ADBA3}" type="presParOf" srcId="{1B0D4907-89CA-420A-BC95-9E144DA9D940}" destId="{CF006496-80F5-4893-8B96-9D86371F0E18}" srcOrd="0" destOrd="0" presId="urn:microsoft.com/office/officeart/2005/8/layout/hierarchy1"/>
    <dgm:cxn modelId="{66B458CC-7E4A-454D-B003-128048084A5A}" type="presParOf" srcId="{1B0D4907-89CA-420A-BC95-9E144DA9D940}" destId="{E82AB148-797E-4CF9-9664-3A9CE27604B8}" srcOrd="1" destOrd="0" presId="urn:microsoft.com/office/officeart/2005/8/layout/hierarchy1"/>
    <dgm:cxn modelId="{227E3713-73B6-4124-9204-35D09CF93879}" type="presParOf" srcId="{17E34690-F7A8-438E-BDAB-B08CF6A0E7F6}" destId="{B2EEFEE5-AC15-4A0A-B874-8F3B643FD696}" srcOrd="1" destOrd="0" presId="urn:microsoft.com/office/officeart/2005/8/layout/hierarchy1"/>
    <dgm:cxn modelId="{4879440F-FE8D-442A-94DE-D743A003288A}" type="presParOf" srcId="{17AE1ECB-EF0A-4B7A-8282-3924AC2527E1}" destId="{D476895C-88C6-497B-A031-5909FF15ED13}" srcOrd="2" destOrd="0" presId="urn:microsoft.com/office/officeart/2005/8/layout/hierarchy1"/>
    <dgm:cxn modelId="{5D9E80BF-25D7-4E01-B391-5ACAC836A365}" type="presParOf" srcId="{17AE1ECB-EF0A-4B7A-8282-3924AC2527E1}" destId="{7A995093-358C-405C-A60A-4807F96328E0}" srcOrd="3" destOrd="0" presId="urn:microsoft.com/office/officeart/2005/8/layout/hierarchy1"/>
    <dgm:cxn modelId="{F1905416-3428-4DB8-9F54-2053E237F376}" type="presParOf" srcId="{7A995093-358C-405C-A60A-4807F96328E0}" destId="{F73A7E89-FBAF-4B8C-B535-4A64D7652E1B}" srcOrd="0" destOrd="0" presId="urn:microsoft.com/office/officeart/2005/8/layout/hierarchy1"/>
    <dgm:cxn modelId="{FA3A4759-46C8-4CCF-A1B5-9F979010AB75}" type="presParOf" srcId="{F73A7E89-FBAF-4B8C-B535-4A64D7652E1B}" destId="{C550AF9B-ACA0-47E6-96DC-DF9A292EEEB2}" srcOrd="0" destOrd="0" presId="urn:microsoft.com/office/officeart/2005/8/layout/hierarchy1"/>
    <dgm:cxn modelId="{86E92838-B071-4500-9475-CB090F097851}" type="presParOf" srcId="{F73A7E89-FBAF-4B8C-B535-4A64D7652E1B}" destId="{F25038ED-0744-47FC-8007-1D4C61B45319}" srcOrd="1" destOrd="0" presId="urn:microsoft.com/office/officeart/2005/8/layout/hierarchy1"/>
    <dgm:cxn modelId="{0037515C-B4CA-4F22-BF95-579BEB29E102}" type="presParOf" srcId="{7A995093-358C-405C-A60A-4807F96328E0}" destId="{E2362B20-7185-4479-81C8-EF8726FE2417}" srcOrd="1" destOrd="0" presId="urn:microsoft.com/office/officeart/2005/8/layout/hierarchy1"/>
    <dgm:cxn modelId="{FE4586F9-BA0A-4C48-AB2F-0195A82ADF4C}" type="presParOf" srcId="{2838CCCF-5E5A-49DD-A0DF-2AB7CD44EAF4}" destId="{10A8360B-9A44-4A59-BA75-DDF7D4B1B2B7}" srcOrd="2" destOrd="0" presId="urn:microsoft.com/office/officeart/2005/8/layout/hierarchy1"/>
    <dgm:cxn modelId="{31E49A2F-0EF6-4B0E-A37B-5A47A1FBC7B4}" type="presParOf" srcId="{2838CCCF-5E5A-49DD-A0DF-2AB7CD44EAF4}" destId="{DFA9C0B7-131E-42BE-9ED8-83AC8B8C197C}" srcOrd="3" destOrd="0" presId="urn:microsoft.com/office/officeart/2005/8/layout/hierarchy1"/>
    <dgm:cxn modelId="{1DC2B600-35F1-4819-82C8-D676AEF411B8}" type="presParOf" srcId="{DFA9C0B7-131E-42BE-9ED8-83AC8B8C197C}" destId="{863EDE4D-784F-4AEC-891F-8F080DCA419B}" srcOrd="0" destOrd="0" presId="urn:microsoft.com/office/officeart/2005/8/layout/hierarchy1"/>
    <dgm:cxn modelId="{DCE344D4-06C7-4B31-8ECA-3978C58E89D7}" type="presParOf" srcId="{863EDE4D-784F-4AEC-891F-8F080DCA419B}" destId="{1AA123EF-FA2C-425D-8813-311BD31F05CA}" srcOrd="0" destOrd="0" presId="urn:microsoft.com/office/officeart/2005/8/layout/hierarchy1"/>
    <dgm:cxn modelId="{828B249E-B5B4-4410-AD2B-25E61097680A}" type="presParOf" srcId="{863EDE4D-784F-4AEC-891F-8F080DCA419B}" destId="{99A9A0C5-FF0E-4AD5-9ACA-6D5D63ECB501}" srcOrd="1" destOrd="0" presId="urn:microsoft.com/office/officeart/2005/8/layout/hierarchy1"/>
    <dgm:cxn modelId="{1146FABF-5866-421E-ACA7-85E5A24401D2}" type="presParOf" srcId="{DFA9C0B7-131E-42BE-9ED8-83AC8B8C197C}" destId="{8EA43225-AECE-4547-B598-7355BEB82ABB}" srcOrd="1" destOrd="0" presId="urn:microsoft.com/office/officeart/2005/8/layout/hierarchy1"/>
    <dgm:cxn modelId="{02073C09-FE83-4034-B501-73B53E0753AF}" type="presParOf" srcId="{8EA43225-AECE-4547-B598-7355BEB82ABB}" destId="{B6B8353B-8932-4648-A54D-F317D1BE85EA}" srcOrd="0" destOrd="0" presId="urn:microsoft.com/office/officeart/2005/8/layout/hierarchy1"/>
    <dgm:cxn modelId="{211AE0ED-5326-4B1C-B145-83236E826750}" type="presParOf" srcId="{8EA43225-AECE-4547-B598-7355BEB82ABB}" destId="{2043FC58-D116-441F-AE1E-51DFC2226424}" srcOrd="1" destOrd="0" presId="urn:microsoft.com/office/officeart/2005/8/layout/hierarchy1"/>
    <dgm:cxn modelId="{4F5A4EFF-32D0-4908-BE9B-51ADB14BE356}" type="presParOf" srcId="{2043FC58-D116-441F-AE1E-51DFC2226424}" destId="{EB3D332B-2783-4ED6-8C91-E3FE09CFB8FF}" srcOrd="0" destOrd="0" presId="urn:microsoft.com/office/officeart/2005/8/layout/hierarchy1"/>
    <dgm:cxn modelId="{880F0C64-9765-4518-9671-709F00EA8712}" type="presParOf" srcId="{EB3D332B-2783-4ED6-8C91-E3FE09CFB8FF}" destId="{833DF4AF-EB4F-4C0C-A89E-B0434265F55D}" srcOrd="0" destOrd="0" presId="urn:microsoft.com/office/officeart/2005/8/layout/hierarchy1"/>
    <dgm:cxn modelId="{2C9FF316-D139-469E-841E-4C1424B735D4}" type="presParOf" srcId="{EB3D332B-2783-4ED6-8C91-E3FE09CFB8FF}" destId="{0CD4B9E2-D805-4802-AB77-2908B9622370}" srcOrd="1" destOrd="0" presId="urn:microsoft.com/office/officeart/2005/8/layout/hierarchy1"/>
    <dgm:cxn modelId="{6E2F65B6-95EF-431E-BA9D-701ED0F61A35}" type="presParOf" srcId="{2043FC58-D116-441F-AE1E-51DFC2226424}" destId="{893E2A57-32C1-4A2D-A170-72C28DA32803}" srcOrd="1" destOrd="0" presId="urn:microsoft.com/office/officeart/2005/8/layout/hierarchy1"/>
    <dgm:cxn modelId="{42C731C0-4E3E-4B7A-B957-EACA1E32C139}" type="presParOf" srcId="{8EA43225-AECE-4547-B598-7355BEB82ABB}" destId="{B0A73EDC-F4DC-479D-9DCE-D1269BFAEEBA}" srcOrd="2" destOrd="0" presId="urn:microsoft.com/office/officeart/2005/8/layout/hierarchy1"/>
    <dgm:cxn modelId="{B6DD0799-59EF-49F3-9A46-089F26F6F563}" type="presParOf" srcId="{8EA43225-AECE-4547-B598-7355BEB82ABB}" destId="{1BC2FD01-7558-41E6-B095-A8A579C4638F}" srcOrd="3" destOrd="0" presId="urn:microsoft.com/office/officeart/2005/8/layout/hierarchy1"/>
    <dgm:cxn modelId="{4589099F-415B-48F8-9E7A-EECA419B785C}" type="presParOf" srcId="{1BC2FD01-7558-41E6-B095-A8A579C4638F}" destId="{82680BCF-354B-413F-AD55-90E788DD14F4}" srcOrd="0" destOrd="0" presId="urn:microsoft.com/office/officeart/2005/8/layout/hierarchy1"/>
    <dgm:cxn modelId="{22D5E757-0D4F-48EC-8F22-BD42FC4DF730}" type="presParOf" srcId="{82680BCF-354B-413F-AD55-90E788DD14F4}" destId="{2E6860C5-9269-403F-9368-68A0E72B83B2}" srcOrd="0" destOrd="0" presId="urn:microsoft.com/office/officeart/2005/8/layout/hierarchy1"/>
    <dgm:cxn modelId="{40060C07-F715-4CB3-8BA7-A6001A2A288E}" type="presParOf" srcId="{82680BCF-354B-413F-AD55-90E788DD14F4}" destId="{EE88CD6A-A261-410D-9882-5FCB7C11FCEE}" srcOrd="1" destOrd="0" presId="urn:microsoft.com/office/officeart/2005/8/layout/hierarchy1"/>
    <dgm:cxn modelId="{BB3996B5-B492-42F9-A684-A673D222D2D9}" type="presParOf" srcId="{1BC2FD01-7558-41E6-B095-A8A579C4638F}" destId="{6A7B17E6-5EE7-45AA-A0DF-23B6A8DAD386}" srcOrd="1" destOrd="0" presId="urn:microsoft.com/office/officeart/2005/8/layout/hierarchy1"/>
    <dgm:cxn modelId="{C598A575-A048-4439-95D4-711C009CFCD6}" type="presParOf" srcId="{5B15B84A-564C-4B80-82E4-64411DADB998}" destId="{264777E4-83C7-4654-BE18-55F1D8CE12FB}" srcOrd="2" destOrd="0" presId="urn:microsoft.com/office/officeart/2005/8/layout/hierarchy1"/>
    <dgm:cxn modelId="{76C4399B-DBC8-4F56-81BD-AC458ABD08EE}" type="presParOf" srcId="{5B15B84A-564C-4B80-82E4-64411DADB998}" destId="{E63C6EF7-EFDC-4B20-9F79-9CE538FB1DC5}" srcOrd="3" destOrd="0" presId="urn:microsoft.com/office/officeart/2005/8/layout/hierarchy1"/>
    <dgm:cxn modelId="{B1C5BCAB-E33C-4007-84B0-822112285E16}" type="presParOf" srcId="{E63C6EF7-EFDC-4B20-9F79-9CE538FB1DC5}" destId="{334851FD-7928-4698-B8D1-725A32270351}" srcOrd="0" destOrd="0" presId="urn:microsoft.com/office/officeart/2005/8/layout/hierarchy1"/>
    <dgm:cxn modelId="{7FAC209A-56A9-4BA4-98CB-24F7B9277B0E}" type="presParOf" srcId="{334851FD-7928-4698-B8D1-725A32270351}" destId="{10C09F43-8751-4A57-B39F-5714BACA2AAF}" srcOrd="0" destOrd="0" presId="urn:microsoft.com/office/officeart/2005/8/layout/hierarchy1"/>
    <dgm:cxn modelId="{2BF035C0-4D01-4381-A53C-7216AE08E603}" type="presParOf" srcId="{334851FD-7928-4698-B8D1-725A32270351}" destId="{42F0EA06-4B18-4BB3-99D1-CCE1E06708E6}" srcOrd="1" destOrd="0" presId="urn:microsoft.com/office/officeart/2005/8/layout/hierarchy1"/>
    <dgm:cxn modelId="{75D2251E-A153-4DEF-9765-D5793A2E2027}" type="presParOf" srcId="{E63C6EF7-EFDC-4B20-9F79-9CE538FB1DC5}" destId="{F61F7FC5-828C-4C75-B343-20A01C225923}" srcOrd="1" destOrd="0" presId="urn:microsoft.com/office/officeart/2005/8/layout/hierarchy1"/>
    <dgm:cxn modelId="{092AE175-1007-45DF-A710-BDE32D6F7DAF}" type="presParOf" srcId="{F61F7FC5-828C-4C75-B343-20A01C225923}" destId="{6CDA5B38-3B40-4176-8554-E5A8EE857FED}" srcOrd="0" destOrd="0" presId="urn:microsoft.com/office/officeart/2005/8/layout/hierarchy1"/>
    <dgm:cxn modelId="{E7B97CE8-202F-4692-B5AD-FA9CF424BEAC}" type="presParOf" srcId="{F61F7FC5-828C-4C75-B343-20A01C225923}" destId="{8F42E486-FEBF-404D-B042-65AE4C73B0A0}" srcOrd="1" destOrd="0" presId="urn:microsoft.com/office/officeart/2005/8/layout/hierarchy1"/>
    <dgm:cxn modelId="{0517C634-D870-422E-ACBE-B2BE164E471F}" type="presParOf" srcId="{8F42E486-FEBF-404D-B042-65AE4C73B0A0}" destId="{590D044D-359A-45F2-A312-311E404F72A1}" srcOrd="0" destOrd="0" presId="urn:microsoft.com/office/officeart/2005/8/layout/hierarchy1"/>
    <dgm:cxn modelId="{70099DAC-651A-46E0-8C63-EC393F650A31}" type="presParOf" srcId="{590D044D-359A-45F2-A312-311E404F72A1}" destId="{02A46D35-811E-4E78-AFD8-9E0E352784BA}" srcOrd="0" destOrd="0" presId="urn:microsoft.com/office/officeart/2005/8/layout/hierarchy1"/>
    <dgm:cxn modelId="{716012E1-06E4-496F-9B8F-C61BD96F0104}" type="presParOf" srcId="{590D044D-359A-45F2-A312-311E404F72A1}" destId="{372BE2C8-58F4-460F-A9C6-71C8629EAAFD}" srcOrd="1" destOrd="0" presId="urn:microsoft.com/office/officeart/2005/8/layout/hierarchy1"/>
    <dgm:cxn modelId="{67C6EB70-FAD2-4271-81E6-6C517B99FB6C}" type="presParOf" srcId="{8F42E486-FEBF-404D-B042-65AE4C73B0A0}" destId="{A2E028F7-8037-4D12-8F10-D0F3943C5E6D}" srcOrd="1" destOrd="0" presId="urn:microsoft.com/office/officeart/2005/8/layout/hierarchy1"/>
    <dgm:cxn modelId="{7D4663B2-1365-4FFB-897D-EF8D398DBE67}" type="presParOf" srcId="{A2E028F7-8037-4D12-8F10-D0F3943C5E6D}" destId="{6E73F18C-0131-42A5-AE4C-4A53BAC9804D}" srcOrd="0" destOrd="0" presId="urn:microsoft.com/office/officeart/2005/8/layout/hierarchy1"/>
    <dgm:cxn modelId="{1349891B-C367-4CEC-B860-A845163728C8}" type="presParOf" srcId="{A2E028F7-8037-4D12-8F10-D0F3943C5E6D}" destId="{2BC400C7-A4E7-432A-90AB-8C8881DAB991}" srcOrd="1" destOrd="0" presId="urn:microsoft.com/office/officeart/2005/8/layout/hierarchy1"/>
    <dgm:cxn modelId="{359D60A6-5CB4-460E-A08B-1E7B189627E9}" type="presParOf" srcId="{2BC400C7-A4E7-432A-90AB-8C8881DAB991}" destId="{C6A6AB91-F84D-4338-B648-E8F7AF79A292}" srcOrd="0" destOrd="0" presId="urn:microsoft.com/office/officeart/2005/8/layout/hierarchy1"/>
    <dgm:cxn modelId="{1401C183-0358-435B-BCD3-33B2912201F5}" type="presParOf" srcId="{C6A6AB91-F84D-4338-B648-E8F7AF79A292}" destId="{C926D736-9A86-4F28-915F-0EC5E189E422}" srcOrd="0" destOrd="0" presId="urn:microsoft.com/office/officeart/2005/8/layout/hierarchy1"/>
    <dgm:cxn modelId="{8F6DEE00-FF27-4F47-8B7B-E6E06DD041FF}" type="presParOf" srcId="{C6A6AB91-F84D-4338-B648-E8F7AF79A292}" destId="{4CE5C886-75FA-4FFD-82B4-18F3F50C1AEA}" srcOrd="1" destOrd="0" presId="urn:microsoft.com/office/officeart/2005/8/layout/hierarchy1"/>
    <dgm:cxn modelId="{A7FD1AA9-E1B7-4BD0-B3E5-CE5D1EF9DD2E}" type="presParOf" srcId="{2BC400C7-A4E7-432A-90AB-8C8881DAB991}" destId="{29E7DBE4-3712-43C2-8968-56C9C823BE62}" srcOrd="1" destOrd="0" presId="urn:microsoft.com/office/officeart/2005/8/layout/hierarchy1"/>
    <dgm:cxn modelId="{F1AB303B-706A-4735-94A1-F4777DBA569E}" type="presParOf" srcId="{A2E028F7-8037-4D12-8F10-D0F3943C5E6D}" destId="{4539A81B-2F0E-4D6C-8474-B09F417D713A}" srcOrd="2" destOrd="0" presId="urn:microsoft.com/office/officeart/2005/8/layout/hierarchy1"/>
    <dgm:cxn modelId="{23D6F180-1425-408D-900E-C59FA7386BC6}" type="presParOf" srcId="{A2E028F7-8037-4D12-8F10-D0F3943C5E6D}" destId="{BE5915AF-63E9-48BC-8AA7-708B80FA41A9}" srcOrd="3" destOrd="0" presId="urn:microsoft.com/office/officeart/2005/8/layout/hierarchy1"/>
    <dgm:cxn modelId="{98412C7D-B5FB-44A6-BAA1-5BD2D6A0DF6D}" type="presParOf" srcId="{BE5915AF-63E9-48BC-8AA7-708B80FA41A9}" destId="{90C5EED9-E65D-4F02-A6C8-F7B5AB17EF1C}" srcOrd="0" destOrd="0" presId="urn:microsoft.com/office/officeart/2005/8/layout/hierarchy1"/>
    <dgm:cxn modelId="{FB2A2A3C-AAD9-4770-8E8C-5536232F4354}" type="presParOf" srcId="{90C5EED9-E65D-4F02-A6C8-F7B5AB17EF1C}" destId="{28C9A901-31C0-4B51-B001-B6B37A0755B9}" srcOrd="0" destOrd="0" presId="urn:microsoft.com/office/officeart/2005/8/layout/hierarchy1"/>
    <dgm:cxn modelId="{02ED5607-C897-4FE7-9344-3D8E4F7CDCE9}" type="presParOf" srcId="{90C5EED9-E65D-4F02-A6C8-F7B5AB17EF1C}" destId="{63FFFD77-5A0D-44AE-BF11-63B172AF1E0C}" srcOrd="1" destOrd="0" presId="urn:microsoft.com/office/officeart/2005/8/layout/hierarchy1"/>
    <dgm:cxn modelId="{A97180F3-D6A8-45BF-96D3-1F97C54D22FC}" type="presParOf" srcId="{BE5915AF-63E9-48BC-8AA7-708B80FA41A9}" destId="{8312263D-F606-46C7-ADA9-AF6E96B93A87}" srcOrd="1" destOrd="0" presId="urn:microsoft.com/office/officeart/2005/8/layout/hierarchy1"/>
    <dgm:cxn modelId="{27AA9446-64AD-4BA0-AF53-8881DB8336AA}" type="presParOf" srcId="{F61F7FC5-828C-4C75-B343-20A01C225923}" destId="{12E05AA5-2DAC-40C8-B606-F383BEF06B87}" srcOrd="2" destOrd="0" presId="urn:microsoft.com/office/officeart/2005/8/layout/hierarchy1"/>
    <dgm:cxn modelId="{8DFC7859-B868-42AB-965B-C421CF614AB4}" type="presParOf" srcId="{F61F7FC5-828C-4C75-B343-20A01C225923}" destId="{EEA8C5BB-6724-4D88-93B0-E9524E39A849}" srcOrd="3" destOrd="0" presId="urn:microsoft.com/office/officeart/2005/8/layout/hierarchy1"/>
    <dgm:cxn modelId="{A86AF258-7E05-41D3-BAD6-0861DA68CF6E}" type="presParOf" srcId="{EEA8C5BB-6724-4D88-93B0-E9524E39A849}" destId="{8DDBE820-0EB3-4217-AC64-879F6D9897AB}" srcOrd="0" destOrd="0" presId="urn:microsoft.com/office/officeart/2005/8/layout/hierarchy1"/>
    <dgm:cxn modelId="{9E0C0013-9F04-454D-B5CA-AF6137B9CA58}" type="presParOf" srcId="{8DDBE820-0EB3-4217-AC64-879F6D9897AB}" destId="{0E4A2170-54DA-4859-A0C3-12E663C62249}" srcOrd="0" destOrd="0" presId="urn:microsoft.com/office/officeart/2005/8/layout/hierarchy1"/>
    <dgm:cxn modelId="{C5A0AD2C-515F-448D-B0F4-8B9433AE7846}" type="presParOf" srcId="{8DDBE820-0EB3-4217-AC64-879F6D9897AB}" destId="{4E31EA1E-D07A-49D7-BB08-72579E3AD9B5}" srcOrd="1" destOrd="0" presId="urn:microsoft.com/office/officeart/2005/8/layout/hierarchy1"/>
    <dgm:cxn modelId="{7227F075-C235-4311-AD78-9CEA677CDEB7}" type="presParOf" srcId="{EEA8C5BB-6724-4D88-93B0-E9524E39A849}" destId="{3A903164-190D-41AE-8481-3C716DE379C5}" srcOrd="1" destOrd="0" presId="urn:microsoft.com/office/officeart/2005/8/layout/hierarchy1"/>
    <dgm:cxn modelId="{C9B6EB8C-FDF3-4C8D-9D14-E53CB07D196C}" type="presParOf" srcId="{3A903164-190D-41AE-8481-3C716DE379C5}" destId="{CCC56069-EBC0-4363-BF8C-37E2124D27F8}" srcOrd="0" destOrd="0" presId="urn:microsoft.com/office/officeart/2005/8/layout/hierarchy1"/>
    <dgm:cxn modelId="{1FDCE8F3-C291-43D6-A466-9EFD66A20C27}" type="presParOf" srcId="{3A903164-190D-41AE-8481-3C716DE379C5}" destId="{062A691B-C5FF-4797-848C-D58248647E77}" srcOrd="1" destOrd="0" presId="urn:microsoft.com/office/officeart/2005/8/layout/hierarchy1"/>
    <dgm:cxn modelId="{56B88DA1-837C-4E80-B5CE-CCD5A2C2F209}" type="presParOf" srcId="{062A691B-C5FF-4797-848C-D58248647E77}" destId="{41CCD88D-DB87-42C9-8322-1122FBC331F3}" srcOrd="0" destOrd="0" presId="urn:microsoft.com/office/officeart/2005/8/layout/hierarchy1"/>
    <dgm:cxn modelId="{EDFF9BFC-AD79-4872-B131-41B6379EE426}" type="presParOf" srcId="{41CCD88D-DB87-42C9-8322-1122FBC331F3}" destId="{2D8AAC62-3B2B-4B1D-9FC8-AB763354FCAD}" srcOrd="0" destOrd="0" presId="urn:microsoft.com/office/officeart/2005/8/layout/hierarchy1"/>
    <dgm:cxn modelId="{25D65757-16D4-48AE-A6F5-07B46EA91056}" type="presParOf" srcId="{41CCD88D-DB87-42C9-8322-1122FBC331F3}" destId="{BF081213-A506-48C2-A272-D1E93C1D8026}" srcOrd="1" destOrd="0" presId="urn:microsoft.com/office/officeart/2005/8/layout/hierarchy1"/>
    <dgm:cxn modelId="{4BC04EE1-D664-49E0-AAB9-8D227A5771FC}" type="presParOf" srcId="{062A691B-C5FF-4797-848C-D58248647E77}" destId="{8BAE88C8-6D8F-4D32-BC53-C7E37E483ABE}" srcOrd="1" destOrd="0" presId="urn:microsoft.com/office/officeart/2005/8/layout/hierarchy1"/>
    <dgm:cxn modelId="{A6E1CD6A-8D7D-48EE-A5B0-386E697960D6}" type="presParOf" srcId="{3A903164-190D-41AE-8481-3C716DE379C5}" destId="{41533006-BA73-4EDB-BCF4-1E009609B7C7}" srcOrd="2" destOrd="0" presId="urn:microsoft.com/office/officeart/2005/8/layout/hierarchy1"/>
    <dgm:cxn modelId="{A84C44FD-8D2A-4FAC-8FE3-1CA9CB38FB79}" type="presParOf" srcId="{3A903164-190D-41AE-8481-3C716DE379C5}" destId="{84F99CB1-426B-4DB6-B543-9E967D8A715F}" srcOrd="3" destOrd="0" presId="urn:microsoft.com/office/officeart/2005/8/layout/hierarchy1"/>
    <dgm:cxn modelId="{7458637B-6474-4521-B16A-B9B257856EAA}" type="presParOf" srcId="{84F99CB1-426B-4DB6-B543-9E967D8A715F}" destId="{134E53A4-C0F7-4EB1-9108-15BEBF3BF3B4}" srcOrd="0" destOrd="0" presId="urn:microsoft.com/office/officeart/2005/8/layout/hierarchy1"/>
    <dgm:cxn modelId="{D52F57F6-15CA-4942-87F8-0710C6E599B4}" type="presParOf" srcId="{134E53A4-C0F7-4EB1-9108-15BEBF3BF3B4}" destId="{306649D4-7C53-49C3-8936-936E999BD6F9}" srcOrd="0" destOrd="0" presId="urn:microsoft.com/office/officeart/2005/8/layout/hierarchy1"/>
    <dgm:cxn modelId="{C7149908-4EEB-4E0D-BD1C-0E6AAFA8EB91}" type="presParOf" srcId="{134E53A4-C0F7-4EB1-9108-15BEBF3BF3B4}" destId="{9435B915-2C06-4371-966B-2CB3EE9EC877}" srcOrd="1" destOrd="0" presId="urn:microsoft.com/office/officeart/2005/8/layout/hierarchy1"/>
    <dgm:cxn modelId="{F0F5C33E-1136-4F3C-A8B2-CBAECBC1A114}" type="presParOf" srcId="{84F99CB1-426B-4DB6-B543-9E967D8A715F}" destId="{5F917A95-3383-4BAB-8405-5D514D3C0EA5}" srcOrd="1" destOrd="0" presId="urn:microsoft.com/office/officeart/2005/8/layout/hierarchy1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000" dirty="0" smtClean="0"/>
            <a:t>[</a:t>
          </a:r>
          <a:r>
            <a:rPr lang="fr-FR" sz="1200" dirty="0" smtClean="0"/>
            <a:t>20;5;1;9</a:t>
          </a:r>
          <a:r>
            <a:rPr lang="fr-FR" sz="1000" dirty="0" smtClean="0"/>
            <a:t>]</a:t>
          </a:r>
          <a:endParaRPr lang="fr-FR" sz="10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600" dirty="0" smtClean="0"/>
            <a:t>[</a:t>
          </a:r>
          <a:r>
            <a:rPr lang="fr-FR" sz="1200" dirty="0" smtClean="0"/>
            <a:t>20;5</a:t>
          </a:r>
          <a:r>
            <a:rPr lang="fr-FR" sz="1600" dirty="0" smtClean="0"/>
            <a:t>]</a:t>
          </a:r>
          <a:endParaRPr lang="fr-FR" sz="16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/>
      <dgm:t>
        <a:bodyPr/>
        <a:lstStyle/>
        <a:p>
          <a:endParaRPr lang="fr-FR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/>
      <dgm:t>
        <a:bodyPr/>
        <a:lstStyle/>
        <a:p>
          <a:endParaRPr lang="fr-FR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C77DA31F-E410-42CD-B1D1-BA1097DBFD8C}">
      <dgm:prSet/>
      <dgm:spPr/>
      <dgm:t>
        <a:bodyPr/>
        <a:lstStyle/>
        <a:p>
          <a:endParaRPr lang="fr-FR"/>
        </a:p>
      </dgm:t>
    </dgm:pt>
    <dgm:pt modelId="{2E139D73-CEF1-494C-85A2-F255AAF99FF1}" type="parTrans" cxnId="{FF9D196E-2F15-41E5-8FAC-7D1DF4C605E3}">
      <dgm:prSet/>
      <dgm:spPr/>
      <dgm:t>
        <a:bodyPr/>
        <a:lstStyle/>
        <a:p>
          <a:endParaRPr lang="fr-FR"/>
        </a:p>
      </dgm:t>
    </dgm:pt>
    <dgm:pt modelId="{200CCC13-8307-4B18-9134-3B0BD508C503}" type="sibTrans" cxnId="{FF9D196E-2F15-41E5-8FAC-7D1DF4C605E3}">
      <dgm:prSet/>
      <dgm:spPr/>
      <dgm:t>
        <a:bodyPr/>
        <a:lstStyle/>
        <a:p>
          <a:endParaRPr lang="fr-FR"/>
        </a:p>
      </dgm:t>
    </dgm:pt>
    <dgm:pt modelId="{A232F703-EA62-4140-A724-3796A70E1CFA}">
      <dgm:prSet/>
      <dgm:spPr/>
      <dgm:t>
        <a:bodyPr/>
        <a:lstStyle/>
        <a:p>
          <a:endParaRPr lang="fr-FR"/>
        </a:p>
      </dgm:t>
    </dgm:pt>
    <dgm:pt modelId="{CA4FF868-4136-4B90-910F-252027D3A1C6}" type="parTrans" cxnId="{8F1C4C81-72DD-4A16-991D-9781FE216981}">
      <dgm:prSet/>
      <dgm:spPr/>
      <dgm:t>
        <a:bodyPr/>
        <a:lstStyle/>
        <a:p>
          <a:endParaRPr lang="fr-FR"/>
        </a:p>
      </dgm:t>
    </dgm:pt>
    <dgm:pt modelId="{BCCF31B4-06D5-42DD-8D13-5D131D5502BE}" type="sibTrans" cxnId="{8F1C4C81-72DD-4A16-991D-9781FE216981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685E209D-6A21-42F5-BB06-A21C89D648B2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E627B042-58ED-45B5-83A8-1EE97E0BB955}" type="pres">
      <dgm:prSet presAssocID="{25408D9B-C3C9-4E01-941D-CA3FF169ECB3}" presName="hierRoot3" presStyleCnt="0"/>
      <dgm:spPr/>
    </dgm:pt>
    <dgm:pt modelId="{5812AAFB-59BB-4632-9413-8D02E37D6370}" type="pres">
      <dgm:prSet presAssocID="{25408D9B-C3C9-4E01-941D-CA3FF169ECB3}" presName="composite3" presStyleCnt="0"/>
      <dgm:spPr/>
    </dgm:pt>
    <dgm:pt modelId="{41E88336-FA9E-4BDC-B5F8-95B29B8627D9}" type="pres">
      <dgm:prSet presAssocID="{25408D9B-C3C9-4E01-941D-CA3FF169ECB3}" presName="background3" presStyleLbl="node3" presStyleIdx="1" presStyleCnt="4"/>
      <dgm:spPr/>
    </dgm:pt>
    <dgm:pt modelId="{8E52A636-5216-47CC-81E5-BC238371B03F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846CCE-B8E2-4975-A256-373750FE581B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C33930C6-40E7-4B0F-AE1D-0009AB3EF36B}" type="pres">
      <dgm:prSet presAssocID="{2E139D73-CEF1-494C-85A2-F255AAF99FF1}" presName="Name23" presStyleLbl="parChTrans1D4" presStyleIdx="3" presStyleCnt="8"/>
      <dgm:spPr/>
      <dgm:t>
        <a:bodyPr/>
        <a:lstStyle/>
        <a:p>
          <a:endParaRPr lang="fr-FR"/>
        </a:p>
      </dgm:t>
    </dgm:pt>
    <dgm:pt modelId="{B7DFF167-B2C4-4BCE-9B96-EBBBE2FD3FBF}" type="pres">
      <dgm:prSet presAssocID="{C77DA31F-E410-42CD-B1D1-BA1097DBFD8C}" presName="hierRoot4" presStyleCnt="0"/>
      <dgm:spPr/>
    </dgm:pt>
    <dgm:pt modelId="{3F7378B2-C76F-4EDE-B2AD-D9A7E9E4BB07}" type="pres">
      <dgm:prSet presAssocID="{C77DA31F-E410-42CD-B1D1-BA1097DBFD8C}" presName="composite4" presStyleCnt="0"/>
      <dgm:spPr/>
    </dgm:pt>
    <dgm:pt modelId="{A6D5EDC1-141B-4265-B977-50C0F2597367}" type="pres">
      <dgm:prSet presAssocID="{C77DA31F-E410-42CD-B1D1-BA1097DBFD8C}" presName="background4" presStyleLbl="node4" presStyleIdx="3" presStyleCnt="8"/>
      <dgm:spPr/>
    </dgm:pt>
    <dgm:pt modelId="{1645377C-36F4-42F4-A49D-A439D8AF5BB3}" type="pres">
      <dgm:prSet presAssocID="{C77DA31F-E410-42CD-B1D1-BA1097DBFD8C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F8100C-B3F1-4A2D-8DF9-F4208F5C2436}" type="pres">
      <dgm:prSet presAssocID="{C77DA31F-E410-42CD-B1D1-BA1097DBFD8C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BDAC738A-9880-4D6A-98C3-8346EE34CF0B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BFEBE6D3-4AA3-4A6E-96C0-C9163DEA17EF}" type="pres">
      <dgm:prSet presAssocID="{E2E8278B-215B-4F0F-B86F-3D3BB1E3C0DF}" presName="hierRoot3" presStyleCnt="0"/>
      <dgm:spPr/>
    </dgm:pt>
    <dgm:pt modelId="{62F5CBE5-9D00-4BD5-B347-7E8CBCD36520}" type="pres">
      <dgm:prSet presAssocID="{E2E8278B-215B-4F0F-B86F-3D3BB1E3C0DF}" presName="composite3" presStyleCnt="0"/>
      <dgm:spPr/>
    </dgm:pt>
    <dgm:pt modelId="{C08B7AF5-1364-4F13-8F3A-2D53177F73FC}" type="pres">
      <dgm:prSet presAssocID="{E2E8278B-215B-4F0F-B86F-3D3BB1E3C0DF}" presName="background3" presStyleLbl="node3" presStyleIdx="2" presStyleCnt="4"/>
      <dgm:spPr/>
    </dgm:pt>
    <dgm:pt modelId="{512A0AE5-5227-4ACF-9752-25890F2C314D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645617-4BFD-470E-BB10-1378B8654CAC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BD628625-74D7-4E36-B36E-48406A130AB4}" type="pres">
      <dgm:prSet presAssocID="{CA4FF868-4136-4B90-910F-252027D3A1C6}" presName="Name23" presStyleLbl="parChTrans1D4" presStyleIdx="5" presStyleCnt="8"/>
      <dgm:spPr/>
      <dgm:t>
        <a:bodyPr/>
        <a:lstStyle/>
        <a:p>
          <a:endParaRPr lang="fr-FR"/>
        </a:p>
      </dgm:t>
    </dgm:pt>
    <dgm:pt modelId="{C1B69B59-E25F-4C91-9423-155A2D1B70C9}" type="pres">
      <dgm:prSet presAssocID="{A232F703-EA62-4140-A724-3796A70E1CFA}" presName="hierRoot4" presStyleCnt="0"/>
      <dgm:spPr/>
    </dgm:pt>
    <dgm:pt modelId="{BEB37CC7-B98A-4F51-892C-B316F589936D}" type="pres">
      <dgm:prSet presAssocID="{A232F703-EA62-4140-A724-3796A70E1CFA}" presName="composite4" presStyleCnt="0"/>
      <dgm:spPr/>
    </dgm:pt>
    <dgm:pt modelId="{72440CF8-A9E9-4604-B2B3-DBA53E1B6B90}" type="pres">
      <dgm:prSet presAssocID="{A232F703-EA62-4140-A724-3796A70E1CFA}" presName="background4" presStyleLbl="node4" presStyleIdx="5" presStyleCnt="8"/>
      <dgm:spPr/>
    </dgm:pt>
    <dgm:pt modelId="{AF6C3B01-E8D5-40D1-8376-E2AD70EFFC9A}" type="pres">
      <dgm:prSet presAssocID="{A232F703-EA62-4140-A724-3796A70E1CFA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DC10182-14DB-4DFE-9AFF-3F179C7F6282}" type="pres">
      <dgm:prSet presAssocID="{A232F703-EA62-4140-A724-3796A70E1CFA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6AC51959-FE74-483E-B948-D63295F3C391}" type="presOf" srcId="{A6A58ED5-CAFF-4A4E-99D7-A9A94E72AAAE}" destId="{12E05AA5-2DAC-40C8-B606-F383BEF06B87}" srcOrd="0" destOrd="0" presId="urn:microsoft.com/office/officeart/2005/8/layout/hierarchy1"/>
    <dgm:cxn modelId="{66F44337-B186-400A-A6E3-F01329BAC51B}" type="presOf" srcId="{3CDD46B3-F591-4219-92B9-1775CE54E2AF}" destId="{EE88CD6A-A261-410D-9882-5FCB7C11FCEE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6A39D86A-59B0-4DDA-8B34-90E5EDE3822B}" type="presOf" srcId="{8BE71B52-E9EF-470B-9F4E-9FE817960353}" destId="{9A9D497C-6874-48D5-8FDE-59C3762B9CB6}" srcOrd="0" destOrd="0" presId="urn:microsoft.com/office/officeart/2005/8/layout/hierarchy1"/>
    <dgm:cxn modelId="{4597C6D8-E98F-4CF9-8FA9-F8BFD86B7132}" type="presOf" srcId="{D3E56642-83A5-4A51-9EDB-40ED8C744AEF}" destId="{EB0965C9-B7BF-47A2-9E9A-A3ED188AE0F6}" srcOrd="0" destOrd="0" presId="urn:microsoft.com/office/officeart/2005/8/layout/hierarchy1"/>
    <dgm:cxn modelId="{5F8B0DA2-D45F-41F0-A33F-80161DC2C499}" type="presOf" srcId="{68870446-C6F4-468C-8DC7-8224FA71B959}" destId="{6E9EEC93-44BE-4EB9-BA0B-0AE73CD1A941}" srcOrd="0" destOrd="0" presId="urn:microsoft.com/office/officeart/2005/8/layout/hierarchy1"/>
    <dgm:cxn modelId="{1DE82591-4F33-4886-8C77-30909BB0552A}" type="presOf" srcId="{B25CE644-DEB3-48D4-BAAA-8929DD1D38A0}" destId="{4CE5C886-75FA-4FFD-82B4-18F3F50C1AEA}" srcOrd="0" destOrd="0" presId="urn:microsoft.com/office/officeart/2005/8/layout/hierarchy1"/>
    <dgm:cxn modelId="{2C55810C-E653-4ACA-B646-76BC84299A7F}" type="presOf" srcId="{B936DBB1-CA68-44BA-9E28-480F4A22C530}" destId="{D476895C-88C6-497B-A031-5909FF15ED13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45853847-DD1E-4A7D-BADF-03F16EBAFE1F}" type="presOf" srcId="{E65FB1DD-77BD-4199-B117-E86CCAA77982}" destId="{41533006-BA73-4EDB-BCF4-1E009609B7C7}" srcOrd="0" destOrd="0" presId="urn:microsoft.com/office/officeart/2005/8/layout/hierarchy1"/>
    <dgm:cxn modelId="{BCB0EA64-DA50-4ECA-88BB-EB8EEF800FB8}" type="presOf" srcId="{A232F703-EA62-4140-A724-3796A70E1CFA}" destId="{AF6C3B01-E8D5-40D1-8376-E2AD70EFFC9A}" srcOrd="0" destOrd="0" presId="urn:microsoft.com/office/officeart/2005/8/layout/hierarchy1"/>
    <dgm:cxn modelId="{095A2B57-AB65-4F20-B8DA-46228CBF4432}" type="presOf" srcId="{28F50ADF-1529-4EDA-BF03-76BD9CE40284}" destId="{B0A73EDC-F4DC-479D-9DCE-D1269BFAEEBA}" srcOrd="0" destOrd="0" presId="urn:microsoft.com/office/officeart/2005/8/layout/hierarchy1"/>
    <dgm:cxn modelId="{D0ED2472-8D81-4C95-8A7A-3358425D3E99}" type="presOf" srcId="{CA4FF868-4136-4B90-910F-252027D3A1C6}" destId="{BD628625-74D7-4E36-B36E-48406A130AB4}" srcOrd="0" destOrd="0" presId="urn:microsoft.com/office/officeart/2005/8/layout/hierarchy1"/>
    <dgm:cxn modelId="{96B8C519-2C4B-486C-8DDE-E3F057377A86}" type="presOf" srcId="{93BD013D-9260-436C-828D-53D9CC5EC8E5}" destId="{A5B54865-23C9-4CFC-8528-ED1C88828BD7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5D58C735-6448-4F0E-B91F-39A09B4603FC}" type="presOf" srcId="{ACC145D8-1F74-4AA6-92B4-6688B8F0A98B}" destId="{63660872-4339-421E-A76A-39D5BBB7467B}" srcOrd="0" destOrd="0" presId="urn:microsoft.com/office/officeart/2005/8/layout/hierarchy1"/>
    <dgm:cxn modelId="{163C78D4-5F47-4172-96C3-A0B55DD9C8BA}" type="presOf" srcId="{C77DA31F-E410-42CD-B1D1-BA1097DBFD8C}" destId="{1645377C-36F4-42F4-A49D-A439D8AF5BB3}" srcOrd="0" destOrd="0" presId="urn:microsoft.com/office/officeart/2005/8/layout/hierarchy1"/>
    <dgm:cxn modelId="{B27AAF3A-88FE-40A2-8A1E-8AAF9DC51543}" type="presOf" srcId="{A14E0BCB-0255-45C9-AEF5-161F04F7B233}" destId="{685E209D-6A21-42F5-BB06-A21C89D648B2}" srcOrd="0" destOrd="0" presId="urn:microsoft.com/office/officeart/2005/8/layout/hierarchy1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A7CB914C-E315-4063-93B6-C40EC6691299}" type="presOf" srcId="{108E652A-3DE6-4F26-AB83-1869A2D1B395}" destId="{9435B915-2C06-4371-966B-2CB3EE9EC877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06BD2C92-45E1-44D0-B66A-31839495701D}" type="presOf" srcId="{36053F2B-9FDB-49A4-9D7A-3776B13DB2EB}" destId="{42F0EA06-4B18-4BB3-99D1-CCE1E06708E6}" srcOrd="0" destOrd="0" presId="urn:microsoft.com/office/officeart/2005/8/layout/hierarchy1"/>
    <dgm:cxn modelId="{1C31E71E-B760-4DE6-8D72-5CDA759A8646}" type="presOf" srcId="{7EE4120F-A673-4A4F-B858-FB25291641EA}" destId="{BDAC738A-9880-4D6A-98C3-8346EE34CF0B}" srcOrd="0" destOrd="0" presId="urn:microsoft.com/office/officeart/2005/8/layout/hierarchy1"/>
    <dgm:cxn modelId="{A2BC9470-879E-4B75-BC3D-1D35ECDCD066}" type="presOf" srcId="{0447CDC2-4C27-446B-8E9D-5AE93DA6638A}" destId="{4E31EA1E-D07A-49D7-BB08-72579E3AD9B5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E0A041FB-C844-4D51-984C-CA2FDFBBFA84}" type="presOf" srcId="{D68AD263-D583-49F6-AAEB-7313B6C1A714}" destId="{1ED2776C-E897-4E2B-AA21-20701F00263F}" srcOrd="0" destOrd="0" presId="urn:microsoft.com/office/officeart/2005/8/layout/hierarchy1"/>
    <dgm:cxn modelId="{0B7278BF-CE8A-41D3-B46D-C6EEE9091C72}" type="presOf" srcId="{3C1F7614-9325-44C8-AB82-69245C46E13A}" destId="{E82AB148-797E-4CF9-9664-3A9CE27604B8}" srcOrd="0" destOrd="0" presId="urn:microsoft.com/office/officeart/2005/8/layout/hierarchy1"/>
    <dgm:cxn modelId="{B4DEA2F2-62F3-4C35-8505-BC73AF7506FA}" type="presOf" srcId="{2E139D73-CEF1-494C-85A2-F255AAF99FF1}" destId="{C33930C6-40E7-4B0F-AE1D-0009AB3EF36B}" srcOrd="0" destOrd="0" presId="urn:microsoft.com/office/officeart/2005/8/layout/hierarchy1"/>
    <dgm:cxn modelId="{70559C26-52F2-41FB-B125-71F8C9CE78F2}" type="presOf" srcId="{25408D9B-C3C9-4E01-941D-CA3FF169ECB3}" destId="{8E52A636-5216-47CC-81E5-BC238371B03F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D92553FC-FA18-48C3-97CA-254887F30CB0}" type="presOf" srcId="{727F6E3E-C929-4793-902F-B3DFA4641EAB}" destId="{CCC56069-EBC0-4363-BF8C-37E2124D27F8}" srcOrd="0" destOrd="0" presId="urn:microsoft.com/office/officeart/2005/8/layout/hierarchy1"/>
    <dgm:cxn modelId="{D64224AE-B667-469B-B50C-C73A19020F14}" type="presOf" srcId="{7F3B583C-8180-43E2-8299-9C2B2CEF512D}" destId="{BF081213-A506-48C2-A272-D1E93C1D8026}" srcOrd="0" destOrd="0" presId="urn:microsoft.com/office/officeart/2005/8/layout/hierarchy1"/>
    <dgm:cxn modelId="{9AFD942E-4F6F-4118-A342-95E9E5D42A0F}" type="presOf" srcId="{7BE347B4-128C-4B0C-9BFA-1BAC5DAFEDB5}" destId="{F25038ED-0744-47FC-8007-1D4C61B45319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E984A19E-7A26-4A88-8CC9-CD8100026434}" type="presOf" srcId="{15958A80-C87B-4295-935B-D5441386AB2A}" destId="{264777E4-83C7-4654-BE18-55F1D8CE12FB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FF9D196E-2F15-41E5-8FAC-7D1DF4C605E3}" srcId="{25408D9B-C3C9-4E01-941D-CA3FF169ECB3}" destId="{C77DA31F-E410-42CD-B1D1-BA1097DBFD8C}" srcOrd="1" destOrd="0" parTransId="{2E139D73-CEF1-494C-85A2-F255AAF99FF1}" sibTransId="{200CCC13-8307-4B18-9134-3B0BD508C503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9C395F0E-C832-47CD-89AA-D0BA8C990D49}" type="presOf" srcId="{00144D75-A70F-4FAB-8608-1BDB12410025}" destId="{35F65ED0-54DD-4976-8DD4-C64A490BF148}" srcOrd="0" destOrd="0" presId="urn:microsoft.com/office/officeart/2005/8/layout/hierarchy1"/>
    <dgm:cxn modelId="{96A06F01-3D1F-4E78-841E-F4069B637D2C}" type="presOf" srcId="{E2E8278B-215B-4F0F-B86F-3D3BB1E3C0DF}" destId="{512A0AE5-5227-4ACF-9752-25890F2C314D}" srcOrd="0" destOrd="0" presId="urn:microsoft.com/office/officeart/2005/8/layout/hierarchy1"/>
    <dgm:cxn modelId="{8F1C4C81-72DD-4A16-991D-9781FE216981}" srcId="{E2E8278B-215B-4F0F-B86F-3D3BB1E3C0DF}" destId="{A232F703-EA62-4140-A724-3796A70E1CFA}" srcOrd="1" destOrd="0" parTransId="{CA4FF868-4136-4B90-910F-252027D3A1C6}" sibTransId="{BCCF31B4-06D5-42DD-8D13-5D131D5502BE}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4584A38D-E4B7-4C39-A552-8D67BD86561B}" type="presOf" srcId="{75B2B2D0-714D-4C8F-9A3D-CCA41045BFA5}" destId="{6E73F18C-0131-42A5-AE4C-4A53BAC9804D}" srcOrd="0" destOrd="0" presId="urn:microsoft.com/office/officeart/2005/8/layout/hierarchy1"/>
    <dgm:cxn modelId="{8DD75D60-A034-467C-AFBC-8A6F8704CDE2}" type="presParOf" srcId="{9A9D497C-6874-48D5-8FDE-59C3762B9CB6}" destId="{EB166BBC-DAB4-4FAD-93F1-0C48365B9D9B}" srcOrd="0" destOrd="0" presId="urn:microsoft.com/office/officeart/2005/8/layout/hierarchy1"/>
    <dgm:cxn modelId="{59EC3F88-95D0-458D-B477-E5522B1783A2}" type="presParOf" srcId="{EB166BBC-DAB4-4FAD-93F1-0C48365B9D9B}" destId="{588D667E-7026-471F-BBAA-996BE0646072}" srcOrd="0" destOrd="0" presId="urn:microsoft.com/office/officeart/2005/8/layout/hierarchy1"/>
    <dgm:cxn modelId="{A5ACDEEC-A550-465C-8756-CBEBBED4DD0C}" type="presParOf" srcId="{588D667E-7026-471F-BBAA-996BE0646072}" destId="{B06906FC-FD4E-4905-89B7-A9B1861B87DF}" srcOrd="0" destOrd="0" presId="urn:microsoft.com/office/officeart/2005/8/layout/hierarchy1"/>
    <dgm:cxn modelId="{4237A7F5-EDAF-4AD7-A9A3-983FC11357CF}" type="presParOf" srcId="{588D667E-7026-471F-BBAA-996BE0646072}" destId="{EB0965C9-B7BF-47A2-9E9A-A3ED188AE0F6}" srcOrd="1" destOrd="0" presId="urn:microsoft.com/office/officeart/2005/8/layout/hierarchy1"/>
    <dgm:cxn modelId="{7D66344D-B2D0-4307-A1A9-BDE4EB75184A}" type="presParOf" srcId="{EB166BBC-DAB4-4FAD-93F1-0C48365B9D9B}" destId="{5B15B84A-564C-4B80-82E4-64411DADB998}" srcOrd="1" destOrd="0" presId="urn:microsoft.com/office/officeart/2005/8/layout/hierarchy1"/>
    <dgm:cxn modelId="{8F08411D-8974-45A6-AD71-E485E4DF5DF8}" type="presParOf" srcId="{5B15B84A-564C-4B80-82E4-64411DADB998}" destId="{63660872-4339-421E-A76A-39D5BBB7467B}" srcOrd="0" destOrd="0" presId="urn:microsoft.com/office/officeart/2005/8/layout/hierarchy1"/>
    <dgm:cxn modelId="{A7082D4E-EC14-4A49-81D2-9292EB126976}" type="presParOf" srcId="{5B15B84A-564C-4B80-82E4-64411DADB998}" destId="{43779612-8393-4687-9734-9C7D2EDFC686}" srcOrd="1" destOrd="0" presId="urn:microsoft.com/office/officeart/2005/8/layout/hierarchy1"/>
    <dgm:cxn modelId="{8A459DA8-B0DC-4AC6-9C10-E87764E53CEE}" type="presParOf" srcId="{43779612-8393-4687-9734-9C7D2EDFC686}" destId="{F4002264-AA11-4825-8E6A-1EDB8A94B567}" srcOrd="0" destOrd="0" presId="urn:microsoft.com/office/officeart/2005/8/layout/hierarchy1"/>
    <dgm:cxn modelId="{644F5634-290E-4C0F-B3DB-1656BC6866D3}" type="presParOf" srcId="{F4002264-AA11-4825-8E6A-1EDB8A94B567}" destId="{953E3338-2E09-4E17-9741-48135F402AD0}" srcOrd="0" destOrd="0" presId="urn:microsoft.com/office/officeart/2005/8/layout/hierarchy1"/>
    <dgm:cxn modelId="{7ECE8BAA-029A-404E-863C-C77B1CB2D907}" type="presParOf" srcId="{F4002264-AA11-4825-8E6A-1EDB8A94B567}" destId="{A5B54865-23C9-4CFC-8528-ED1C88828BD7}" srcOrd="1" destOrd="0" presId="urn:microsoft.com/office/officeart/2005/8/layout/hierarchy1"/>
    <dgm:cxn modelId="{0147009F-1A68-42C4-B90D-3BAD53BC8AAF}" type="presParOf" srcId="{43779612-8393-4687-9734-9C7D2EDFC686}" destId="{2838CCCF-5E5A-49DD-A0DF-2AB7CD44EAF4}" srcOrd="1" destOrd="0" presId="urn:microsoft.com/office/officeart/2005/8/layout/hierarchy1"/>
    <dgm:cxn modelId="{AF8F0E21-D436-4D38-912B-053111153E46}" type="presParOf" srcId="{2838CCCF-5E5A-49DD-A0DF-2AB7CD44EAF4}" destId="{6E9EEC93-44BE-4EB9-BA0B-0AE73CD1A941}" srcOrd="0" destOrd="0" presId="urn:microsoft.com/office/officeart/2005/8/layout/hierarchy1"/>
    <dgm:cxn modelId="{E2247A8B-7CC6-4287-BF0A-548BBF4DE4AC}" type="presParOf" srcId="{2838CCCF-5E5A-49DD-A0DF-2AB7CD44EAF4}" destId="{75B8D73A-89AA-479F-825E-6AF854002943}" srcOrd="1" destOrd="0" presId="urn:microsoft.com/office/officeart/2005/8/layout/hierarchy1"/>
    <dgm:cxn modelId="{BB887E16-53B7-430B-B4AC-86F58DB55D90}" type="presParOf" srcId="{75B8D73A-89AA-479F-825E-6AF854002943}" destId="{86E7F458-08BB-4B50-978F-C6126AA0FD0C}" srcOrd="0" destOrd="0" presId="urn:microsoft.com/office/officeart/2005/8/layout/hierarchy1"/>
    <dgm:cxn modelId="{25B73370-ED73-4168-B8A7-4BD4FBABB93E}" type="presParOf" srcId="{86E7F458-08BB-4B50-978F-C6126AA0FD0C}" destId="{593F1033-3DE4-481E-BFFF-209CC69ED8B1}" srcOrd="0" destOrd="0" presId="urn:microsoft.com/office/officeart/2005/8/layout/hierarchy1"/>
    <dgm:cxn modelId="{FD09C362-72BF-4479-B47D-EEA2065CB31F}" type="presParOf" srcId="{86E7F458-08BB-4B50-978F-C6126AA0FD0C}" destId="{35F65ED0-54DD-4976-8DD4-C64A490BF148}" srcOrd="1" destOrd="0" presId="urn:microsoft.com/office/officeart/2005/8/layout/hierarchy1"/>
    <dgm:cxn modelId="{FCA4CDB5-6587-4F18-9D52-6573463EAC0B}" type="presParOf" srcId="{75B8D73A-89AA-479F-825E-6AF854002943}" destId="{17AE1ECB-EF0A-4B7A-8282-3924AC2527E1}" srcOrd="1" destOrd="0" presId="urn:microsoft.com/office/officeart/2005/8/layout/hierarchy1"/>
    <dgm:cxn modelId="{3666AECD-9CA6-4A0F-ACF1-86581D9B4CC7}" type="presParOf" srcId="{17AE1ECB-EF0A-4B7A-8282-3924AC2527E1}" destId="{1ED2776C-E897-4E2B-AA21-20701F00263F}" srcOrd="0" destOrd="0" presId="urn:microsoft.com/office/officeart/2005/8/layout/hierarchy1"/>
    <dgm:cxn modelId="{5C6E3E98-BF82-4C1D-8192-D9259AC01C05}" type="presParOf" srcId="{17AE1ECB-EF0A-4B7A-8282-3924AC2527E1}" destId="{17E34690-F7A8-438E-BDAB-B08CF6A0E7F6}" srcOrd="1" destOrd="0" presId="urn:microsoft.com/office/officeart/2005/8/layout/hierarchy1"/>
    <dgm:cxn modelId="{28535FCA-475B-4F8C-AC07-B256A0573831}" type="presParOf" srcId="{17E34690-F7A8-438E-BDAB-B08CF6A0E7F6}" destId="{1B0D4907-89CA-420A-BC95-9E144DA9D940}" srcOrd="0" destOrd="0" presId="urn:microsoft.com/office/officeart/2005/8/layout/hierarchy1"/>
    <dgm:cxn modelId="{035AB19D-F7BB-4F51-B8A5-7C918BE7A650}" type="presParOf" srcId="{1B0D4907-89CA-420A-BC95-9E144DA9D940}" destId="{CF006496-80F5-4893-8B96-9D86371F0E18}" srcOrd="0" destOrd="0" presId="urn:microsoft.com/office/officeart/2005/8/layout/hierarchy1"/>
    <dgm:cxn modelId="{FF8EB73A-8FCE-4474-A245-ADE210E17E24}" type="presParOf" srcId="{1B0D4907-89CA-420A-BC95-9E144DA9D940}" destId="{E82AB148-797E-4CF9-9664-3A9CE27604B8}" srcOrd="1" destOrd="0" presId="urn:microsoft.com/office/officeart/2005/8/layout/hierarchy1"/>
    <dgm:cxn modelId="{8E5EACD7-E3B4-4E80-8B7A-28CC613CC1E4}" type="presParOf" srcId="{17E34690-F7A8-438E-BDAB-B08CF6A0E7F6}" destId="{B2EEFEE5-AC15-4A0A-B874-8F3B643FD696}" srcOrd="1" destOrd="0" presId="urn:microsoft.com/office/officeart/2005/8/layout/hierarchy1"/>
    <dgm:cxn modelId="{D7113E49-3035-4F50-88C4-C0199B2CCB8C}" type="presParOf" srcId="{17AE1ECB-EF0A-4B7A-8282-3924AC2527E1}" destId="{D476895C-88C6-497B-A031-5909FF15ED13}" srcOrd="2" destOrd="0" presId="urn:microsoft.com/office/officeart/2005/8/layout/hierarchy1"/>
    <dgm:cxn modelId="{B2FE58D5-A498-4249-8657-C2E4C3EE395B}" type="presParOf" srcId="{17AE1ECB-EF0A-4B7A-8282-3924AC2527E1}" destId="{7A995093-358C-405C-A60A-4807F96328E0}" srcOrd="3" destOrd="0" presId="urn:microsoft.com/office/officeart/2005/8/layout/hierarchy1"/>
    <dgm:cxn modelId="{508D3B49-D8DD-4FBD-869C-D03CD6DECDD3}" type="presParOf" srcId="{7A995093-358C-405C-A60A-4807F96328E0}" destId="{F73A7E89-FBAF-4B8C-B535-4A64D7652E1B}" srcOrd="0" destOrd="0" presId="urn:microsoft.com/office/officeart/2005/8/layout/hierarchy1"/>
    <dgm:cxn modelId="{36BA41C3-F0F3-48F5-A1DC-317373964F99}" type="presParOf" srcId="{F73A7E89-FBAF-4B8C-B535-4A64D7652E1B}" destId="{C550AF9B-ACA0-47E6-96DC-DF9A292EEEB2}" srcOrd="0" destOrd="0" presId="urn:microsoft.com/office/officeart/2005/8/layout/hierarchy1"/>
    <dgm:cxn modelId="{D1617014-DEBD-4682-961D-B3DBBC8D5336}" type="presParOf" srcId="{F73A7E89-FBAF-4B8C-B535-4A64D7652E1B}" destId="{F25038ED-0744-47FC-8007-1D4C61B45319}" srcOrd="1" destOrd="0" presId="urn:microsoft.com/office/officeart/2005/8/layout/hierarchy1"/>
    <dgm:cxn modelId="{08DBE024-763D-47F1-8304-743D4E1DC82A}" type="presParOf" srcId="{7A995093-358C-405C-A60A-4807F96328E0}" destId="{E2362B20-7185-4479-81C8-EF8726FE2417}" srcOrd="1" destOrd="0" presId="urn:microsoft.com/office/officeart/2005/8/layout/hierarchy1"/>
    <dgm:cxn modelId="{DDC2802F-66B2-4317-AC18-C9721DD5DE8A}" type="presParOf" srcId="{2838CCCF-5E5A-49DD-A0DF-2AB7CD44EAF4}" destId="{685E209D-6A21-42F5-BB06-A21C89D648B2}" srcOrd="2" destOrd="0" presId="urn:microsoft.com/office/officeart/2005/8/layout/hierarchy1"/>
    <dgm:cxn modelId="{3332F38F-9D08-4FCE-8FDA-057624D49E2D}" type="presParOf" srcId="{2838CCCF-5E5A-49DD-A0DF-2AB7CD44EAF4}" destId="{E627B042-58ED-45B5-83A8-1EE97E0BB955}" srcOrd="3" destOrd="0" presId="urn:microsoft.com/office/officeart/2005/8/layout/hierarchy1"/>
    <dgm:cxn modelId="{73419038-D057-4198-B586-50E37290D649}" type="presParOf" srcId="{E627B042-58ED-45B5-83A8-1EE97E0BB955}" destId="{5812AAFB-59BB-4632-9413-8D02E37D6370}" srcOrd="0" destOrd="0" presId="urn:microsoft.com/office/officeart/2005/8/layout/hierarchy1"/>
    <dgm:cxn modelId="{4B403C89-2704-4B45-821E-CF9FC55E45A4}" type="presParOf" srcId="{5812AAFB-59BB-4632-9413-8D02E37D6370}" destId="{41E88336-FA9E-4BDC-B5F8-95B29B8627D9}" srcOrd="0" destOrd="0" presId="urn:microsoft.com/office/officeart/2005/8/layout/hierarchy1"/>
    <dgm:cxn modelId="{E21792FB-4712-49A8-B8F3-E71F53C0AC6B}" type="presParOf" srcId="{5812AAFB-59BB-4632-9413-8D02E37D6370}" destId="{8E52A636-5216-47CC-81E5-BC238371B03F}" srcOrd="1" destOrd="0" presId="urn:microsoft.com/office/officeart/2005/8/layout/hierarchy1"/>
    <dgm:cxn modelId="{5D503EC1-63A6-4BE4-A021-3A3951719C8E}" type="presParOf" srcId="{E627B042-58ED-45B5-83A8-1EE97E0BB955}" destId="{D5846CCE-B8E2-4975-A256-373750FE581B}" srcOrd="1" destOrd="0" presId="urn:microsoft.com/office/officeart/2005/8/layout/hierarchy1"/>
    <dgm:cxn modelId="{D87D24EC-A6FF-465B-BA80-122158AACAE0}" type="presParOf" srcId="{D5846CCE-B8E2-4975-A256-373750FE581B}" destId="{B0A73EDC-F4DC-479D-9DCE-D1269BFAEEBA}" srcOrd="0" destOrd="0" presId="urn:microsoft.com/office/officeart/2005/8/layout/hierarchy1"/>
    <dgm:cxn modelId="{7E6A34A8-E0F3-4B7A-B828-700048BBE888}" type="presParOf" srcId="{D5846CCE-B8E2-4975-A256-373750FE581B}" destId="{1BC2FD01-7558-41E6-B095-A8A579C4638F}" srcOrd="1" destOrd="0" presId="urn:microsoft.com/office/officeart/2005/8/layout/hierarchy1"/>
    <dgm:cxn modelId="{E7E82665-5B36-4C6E-9903-050E7B7DFDEA}" type="presParOf" srcId="{1BC2FD01-7558-41E6-B095-A8A579C4638F}" destId="{82680BCF-354B-413F-AD55-90E788DD14F4}" srcOrd="0" destOrd="0" presId="urn:microsoft.com/office/officeart/2005/8/layout/hierarchy1"/>
    <dgm:cxn modelId="{0FA8494B-B75D-4F77-ACCE-B317149C8806}" type="presParOf" srcId="{82680BCF-354B-413F-AD55-90E788DD14F4}" destId="{2E6860C5-9269-403F-9368-68A0E72B83B2}" srcOrd="0" destOrd="0" presId="urn:microsoft.com/office/officeart/2005/8/layout/hierarchy1"/>
    <dgm:cxn modelId="{60EBBB2E-33F1-4E49-AD74-672303B1077A}" type="presParOf" srcId="{82680BCF-354B-413F-AD55-90E788DD14F4}" destId="{EE88CD6A-A261-410D-9882-5FCB7C11FCEE}" srcOrd="1" destOrd="0" presId="urn:microsoft.com/office/officeart/2005/8/layout/hierarchy1"/>
    <dgm:cxn modelId="{D7617C38-EC73-44BA-8077-40627936A0AE}" type="presParOf" srcId="{1BC2FD01-7558-41E6-B095-A8A579C4638F}" destId="{6A7B17E6-5EE7-45AA-A0DF-23B6A8DAD386}" srcOrd="1" destOrd="0" presId="urn:microsoft.com/office/officeart/2005/8/layout/hierarchy1"/>
    <dgm:cxn modelId="{E0C96DF5-2D36-413B-A7A8-4E8394F2CB57}" type="presParOf" srcId="{D5846CCE-B8E2-4975-A256-373750FE581B}" destId="{C33930C6-40E7-4B0F-AE1D-0009AB3EF36B}" srcOrd="2" destOrd="0" presId="urn:microsoft.com/office/officeart/2005/8/layout/hierarchy1"/>
    <dgm:cxn modelId="{2A275BDF-0ACF-4193-87B6-2582AF4E6DB1}" type="presParOf" srcId="{D5846CCE-B8E2-4975-A256-373750FE581B}" destId="{B7DFF167-B2C4-4BCE-9B96-EBBBE2FD3FBF}" srcOrd="3" destOrd="0" presId="urn:microsoft.com/office/officeart/2005/8/layout/hierarchy1"/>
    <dgm:cxn modelId="{EDDD26C1-F381-48E9-BF9B-73B0498D46A9}" type="presParOf" srcId="{B7DFF167-B2C4-4BCE-9B96-EBBBE2FD3FBF}" destId="{3F7378B2-C76F-4EDE-B2AD-D9A7E9E4BB07}" srcOrd="0" destOrd="0" presId="urn:microsoft.com/office/officeart/2005/8/layout/hierarchy1"/>
    <dgm:cxn modelId="{EAAB674E-8251-491B-B7DB-AD54527272CB}" type="presParOf" srcId="{3F7378B2-C76F-4EDE-B2AD-D9A7E9E4BB07}" destId="{A6D5EDC1-141B-4265-B977-50C0F2597367}" srcOrd="0" destOrd="0" presId="urn:microsoft.com/office/officeart/2005/8/layout/hierarchy1"/>
    <dgm:cxn modelId="{384B42A5-59C3-4D73-A828-50116A344E36}" type="presParOf" srcId="{3F7378B2-C76F-4EDE-B2AD-D9A7E9E4BB07}" destId="{1645377C-36F4-42F4-A49D-A439D8AF5BB3}" srcOrd="1" destOrd="0" presId="urn:microsoft.com/office/officeart/2005/8/layout/hierarchy1"/>
    <dgm:cxn modelId="{8D53B0BC-DA36-47B6-9734-AF8AF53A98A6}" type="presParOf" srcId="{B7DFF167-B2C4-4BCE-9B96-EBBBE2FD3FBF}" destId="{E0F8100C-B3F1-4A2D-8DF9-F4208F5C2436}" srcOrd="1" destOrd="0" presId="urn:microsoft.com/office/officeart/2005/8/layout/hierarchy1"/>
    <dgm:cxn modelId="{1CA371A5-0FE0-4C64-9192-BD2A0A698D46}" type="presParOf" srcId="{5B15B84A-564C-4B80-82E4-64411DADB998}" destId="{264777E4-83C7-4654-BE18-55F1D8CE12FB}" srcOrd="2" destOrd="0" presId="urn:microsoft.com/office/officeart/2005/8/layout/hierarchy1"/>
    <dgm:cxn modelId="{B72F6D4A-65FB-461E-9891-5A23092937C5}" type="presParOf" srcId="{5B15B84A-564C-4B80-82E4-64411DADB998}" destId="{E63C6EF7-EFDC-4B20-9F79-9CE538FB1DC5}" srcOrd="3" destOrd="0" presId="urn:microsoft.com/office/officeart/2005/8/layout/hierarchy1"/>
    <dgm:cxn modelId="{51430FBA-0FF1-4748-A36E-63B78AD8BDA8}" type="presParOf" srcId="{E63C6EF7-EFDC-4B20-9F79-9CE538FB1DC5}" destId="{334851FD-7928-4698-B8D1-725A32270351}" srcOrd="0" destOrd="0" presId="urn:microsoft.com/office/officeart/2005/8/layout/hierarchy1"/>
    <dgm:cxn modelId="{5EA4FA37-388D-4894-B960-2C058116E0A1}" type="presParOf" srcId="{334851FD-7928-4698-B8D1-725A32270351}" destId="{10C09F43-8751-4A57-B39F-5714BACA2AAF}" srcOrd="0" destOrd="0" presId="urn:microsoft.com/office/officeart/2005/8/layout/hierarchy1"/>
    <dgm:cxn modelId="{32326EA0-D515-4470-9327-4BBAA113D07D}" type="presParOf" srcId="{334851FD-7928-4698-B8D1-725A32270351}" destId="{42F0EA06-4B18-4BB3-99D1-CCE1E06708E6}" srcOrd="1" destOrd="0" presId="urn:microsoft.com/office/officeart/2005/8/layout/hierarchy1"/>
    <dgm:cxn modelId="{FFD32CCD-7B6A-40EB-8478-3E09D84DC5E4}" type="presParOf" srcId="{E63C6EF7-EFDC-4B20-9F79-9CE538FB1DC5}" destId="{F61F7FC5-828C-4C75-B343-20A01C225923}" srcOrd="1" destOrd="0" presId="urn:microsoft.com/office/officeart/2005/8/layout/hierarchy1"/>
    <dgm:cxn modelId="{C368B1A0-1F0C-4BF5-B6AF-6DA63880C104}" type="presParOf" srcId="{F61F7FC5-828C-4C75-B343-20A01C225923}" destId="{BDAC738A-9880-4D6A-98C3-8346EE34CF0B}" srcOrd="0" destOrd="0" presId="urn:microsoft.com/office/officeart/2005/8/layout/hierarchy1"/>
    <dgm:cxn modelId="{C5637FED-CC09-4FE3-B42F-AB3F29B897B6}" type="presParOf" srcId="{F61F7FC5-828C-4C75-B343-20A01C225923}" destId="{BFEBE6D3-4AA3-4A6E-96C0-C9163DEA17EF}" srcOrd="1" destOrd="0" presId="urn:microsoft.com/office/officeart/2005/8/layout/hierarchy1"/>
    <dgm:cxn modelId="{C5645E86-B286-461C-A276-95C21A775286}" type="presParOf" srcId="{BFEBE6D3-4AA3-4A6E-96C0-C9163DEA17EF}" destId="{62F5CBE5-9D00-4BD5-B347-7E8CBCD36520}" srcOrd="0" destOrd="0" presId="urn:microsoft.com/office/officeart/2005/8/layout/hierarchy1"/>
    <dgm:cxn modelId="{3C46BA43-1FDE-442D-B7DD-1FCF3AD68A81}" type="presParOf" srcId="{62F5CBE5-9D00-4BD5-B347-7E8CBCD36520}" destId="{C08B7AF5-1364-4F13-8F3A-2D53177F73FC}" srcOrd="0" destOrd="0" presId="urn:microsoft.com/office/officeart/2005/8/layout/hierarchy1"/>
    <dgm:cxn modelId="{2923778E-093B-4835-8622-943F5FEA3926}" type="presParOf" srcId="{62F5CBE5-9D00-4BD5-B347-7E8CBCD36520}" destId="{512A0AE5-5227-4ACF-9752-25890F2C314D}" srcOrd="1" destOrd="0" presId="urn:microsoft.com/office/officeart/2005/8/layout/hierarchy1"/>
    <dgm:cxn modelId="{CBF1C4DF-45C9-4B56-8343-19D4FE05A188}" type="presParOf" srcId="{BFEBE6D3-4AA3-4A6E-96C0-C9163DEA17EF}" destId="{63645617-4BFD-470E-BB10-1378B8654CAC}" srcOrd="1" destOrd="0" presId="urn:microsoft.com/office/officeart/2005/8/layout/hierarchy1"/>
    <dgm:cxn modelId="{F0446B28-63F9-4067-9E5E-DA68D9507D48}" type="presParOf" srcId="{63645617-4BFD-470E-BB10-1378B8654CAC}" destId="{6E73F18C-0131-42A5-AE4C-4A53BAC9804D}" srcOrd="0" destOrd="0" presId="urn:microsoft.com/office/officeart/2005/8/layout/hierarchy1"/>
    <dgm:cxn modelId="{EC75ABBE-C441-4A3F-A363-3C5D50CD58BA}" type="presParOf" srcId="{63645617-4BFD-470E-BB10-1378B8654CAC}" destId="{2BC400C7-A4E7-432A-90AB-8C8881DAB991}" srcOrd="1" destOrd="0" presId="urn:microsoft.com/office/officeart/2005/8/layout/hierarchy1"/>
    <dgm:cxn modelId="{AED3315D-D6D0-4A93-9BE2-6E4375A90AF9}" type="presParOf" srcId="{2BC400C7-A4E7-432A-90AB-8C8881DAB991}" destId="{C6A6AB91-F84D-4338-B648-E8F7AF79A292}" srcOrd="0" destOrd="0" presId="urn:microsoft.com/office/officeart/2005/8/layout/hierarchy1"/>
    <dgm:cxn modelId="{7011D10C-9D1C-4F29-A57E-D2961F6DB22B}" type="presParOf" srcId="{C6A6AB91-F84D-4338-B648-E8F7AF79A292}" destId="{C926D736-9A86-4F28-915F-0EC5E189E422}" srcOrd="0" destOrd="0" presId="urn:microsoft.com/office/officeart/2005/8/layout/hierarchy1"/>
    <dgm:cxn modelId="{82E671F1-5354-4167-9803-5A75F46F05FD}" type="presParOf" srcId="{C6A6AB91-F84D-4338-B648-E8F7AF79A292}" destId="{4CE5C886-75FA-4FFD-82B4-18F3F50C1AEA}" srcOrd="1" destOrd="0" presId="urn:microsoft.com/office/officeart/2005/8/layout/hierarchy1"/>
    <dgm:cxn modelId="{1FF6F8CD-437C-429F-AAEB-13E8C0CBCFB2}" type="presParOf" srcId="{2BC400C7-A4E7-432A-90AB-8C8881DAB991}" destId="{29E7DBE4-3712-43C2-8968-56C9C823BE62}" srcOrd="1" destOrd="0" presId="urn:microsoft.com/office/officeart/2005/8/layout/hierarchy1"/>
    <dgm:cxn modelId="{602FFBA3-EC0B-4E4D-AD98-CFFA79DC5D96}" type="presParOf" srcId="{63645617-4BFD-470E-BB10-1378B8654CAC}" destId="{BD628625-74D7-4E36-B36E-48406A130AB4}" srcOrd="2" destOrd="0" presId="urn:microsoft.com/office/officeart/2005/8/layout/hierarchy1"/>
    <dgm:cxn modelId="{46AD4AA8-B79C-42C7-AA13-EE4374814C0C}" type="presParOf" srcId="{63645617-4BFD-470E-BB10-1378B8654CAC}" destId="{C1B69B59-E25F-4C91-9423-155A2D1B70C9}" srcOrd="3" destOrd="0" presId="urn:microsoft.com/office/officeart/2005/8/layout/hierarchy1"/>
    <dgm:cxn modelId="{3A205898-2A51-46AA-947D-CEC1CC301BE0}" type="presParOf" srcId="{C1B69B59-E25F-4C91-9423-155A2D1B70C9}" destId="{BEB37CC7-B98A-4F51-892C-B316F589936D}" srcOrd="0" destOrd="0" presId="urn:microsoft.com/office/officeart/2005/8/layout/hierarchy1"/>
    <dgm:cxn modelId="{F46EE27E-868E-4C79-8270-EA323D4C7C55}" type="presParOf" srcId="{BEB37CC7-B98A-4F51-892C-B316F589936D}" destId="{72440CF8-A9E9-4604-B2B3-DBA53E1B6B90}" srcOrd="0" destOrd="0" presId="urn:microsoft.com/office/officeart/2005/8/layout/hierarchy1"/>
    <dgm:cxn modelId="{D222ADA9-1F2B-4ED7-9F5B-9B276CC395C2}" type="presParOf" srcId="{BEB37CC7-B98A-4F51-892C-B316F589936D}" destId="{AF6C3B01-E8D5-40D1-8376-E2AD70EFFC9A}" srcOrd="1" destOrd="0" presId="urn:microsoft.com/office/officeart/2005/8/layout/hierarchy1"/>
    <dgm:cxn modelId="{A96966C7-11E6-4D59-82D4-02C58BFD77B2}" type="presParOf" srcId="{C1B69B59-E25F-4C91-9423-155A2D1B70C9}" destId="{0DC10182-14DB-4DFE-9AFF-3F179C7F6282}" srcOrd="1" destOrd="0" presId="urn:microsoft.com/office/officeart/2005/8/layout/hierarchy1"/>
    <dgm:cxn modelId="{79104DB9-B54A-4EA5-9DBC-9E92D2424058}" type="presParOf" srcId="{F61F7FC5-828C-4C75-B343-20A01C225923}" destId="{12E05AA5-2DAC-40C8-B606-F383BEF06B87}" srcOrd="2" destOrd="0" presId="urn:microsoft.com/office/officeart/2005/8/layout/hierarchy1"/>
    <dgm:cxn modelId="{E3E05309-C4CC-4B07-B861-E6F8AD490453}" type="presParOf" srcId="{F61F7FC5-828C-4C75-B343-20A01C225923}" destId="{EEA8C5BB-6724-4D88-93B0-E9524E39A849}" srcOrd="3" destOrd="0" presId="urn:microsoft.com/office/officeart/2005/8/layout/hierarchy1"/>
    <dgm:cxn modelId="{5EE7EF3D-C01A-4F2E-8B8B-51D2311D22DD}" type="presParOf" srcId="{EEA8C5BB-6724-4D88-93B0-E9524E39A849}" destId="{8DDBE820-0EB3-4217-AC64-879F6D9897AB}" srcOrd="0" destOrd="0" presId="urn:microsoft.com/office/officeart/2005/8/layout/hierarchy1"/>
    <dgm:cxn modelId="{656D8D6D-6115-4AB0-BDC6-BF30F790FDE8}" type="presParOf" srcId="{8DDBE820-0EB3-4217-AC64-879F6D9897AB}" destId="{0E4A2170-54DA-4859-A0C3-12E663C62249}" srcOrd="0" destOrd="0" presId="urn:microsoft.com/office/officeart/2005/8/layout/hierarchy1"/>
    <dgm:cxn modelId="{66928815-519C-456E-8581-3E4AF16FD4B8}" type="presParOf" srcId="{8DDBE820-0EB3-4217-AC64-879F6D9897AB}" destId="{4E31EA1E-D07A-49D7-BB08-72579E3AD9B5}" srcOrd="1" destOrd="0" presId="urn:microsoft.com/office/officeart/2005/8/layout/hierarchy1"/>
    <dgm:cxn modelId="{14EEA51F-0715-4E86-86E0-4C507A749308}" type="presParOf" srcId="{EEA8C5BB-6724-4D88-93B0-E9524E39A849}" destId="{3A903164-190D-41AE-8481-3C716DE379C5}" srcOrd="1" destOrd="0" presId="urn:microsoft.com/office/officeart/2005/8/layout/hierarchy1"/>
    <dgm:cxn modelId="{D057201F-841A-4552-BFAE-915C65B7186C}" type="presParOf" srcId="{3A903164-190D-41AE-8481-3C716DE379C5}" destId="{CCC56069-EBC0-4363-BF8C-37E2124D27F8}" srcOrd="0" destOrd="0" presId="urn:microsoft.com/office/officeart/2005/8/layout/hierarchy1"/>
    <dgm:cxn modelId="{D92B90DB-8F7E-40EF-9132-EBC2A01F9A6E}" type="presParOf" srcId="{3A903164-190D-41AE-8481-3C716DE379C5}" destId="{062A691B-C5FF-4797-848C-D58248647E77}" srcOrd="1" destOrd="0" presId="urn:microsoft.com/office/officeart/2005/8/layout/hierarchy1"/>
    <dgm:cxn modelId="{347B580D-E21D-428F-8C13-19EB3D94B2A7}" type="presParOf" srcId="{062A691B-C5FF-4797-848C-D58248647E77}" destId="{41CCD88D-DB87-42C9-8322-1122FBC331F3}" srcOrd="0" destOrd="0" presId="urn:microsoft.com/office/officeart/2005/8/layout/hierarchy1"/>
    <dgm:cxn modelId="{2CF58384-1A7C-49C7-B777-5E4C7EEB5B61}" type="presParOf" srcId="{41CCD88D-DB87-42C9-8322-1122FBC331F3}" destId="{2D8AAC62-3B2B-4B1D-9FC8-AB763354FCAD}" srcOrd="0" destOrd="0" presId="urn:microsoft.com/office/officeart/2005/8/layout/hierarchy1"/>
    <dgm:cxn modelId="{60E3CC55-F07B-4703-BCA9-9B497224CE9F}" type="presParOf" srcId="{41CCD88D-DB87-42C9-8322-1122FBC331F3}" destId="{BF081213-A506-48C2-A272-D1E93C1D8026}" srcOrd="1" destOrd="0" presId="urn:microsoft.com/office/officeart/2005/8/layout/hierarchy1"/>
    <dgm:cxn modelId="{29151CFC-1C3C-42CF-A834-FFF0DB943BE7}" type="presParOf" srcId="{062A691B-C5FF-4797-848C-D58248647E77}" destId="{8BAE88C8-6D8F-4D32-BC53-C7E37E483ABE}" srcOrd="1" destOrd="0" presId="urn:microsoft.com/office/officeart/2005/8/layout/hierarchy1"/>
    <dgm:cxn modelId="{B5CBE0EE-47A3-49AD-B171-1ECDD4177AF3}" type="presParOf" srcId="{3A903164-190D-41AE-8481-3C716DE379C5}" destId="{41533006-BA73-4EDB-BCF4-1E009609B7C7}" srcOrd="2" destOrd="0" presId="urn:microsoft.com/office/officeart/2005/8/layout/hierarchy1"/>
    <dgm:cxn modelId="{E4F9B99D-44C3-4159-83B9-1707873A105D}" type="presParOf" srcId="{3A903164-190D-41AE-8481-3C716DE379C5}" destId="{84F99CB1-426B-4DB6-B543-9E967D8A715F}" srcOrd="3" destOrd="0" presId="urn:microsoft.com/office/officeart/2005/8/layout/hierarchy1"/>
    <dgm:cxn modelId="{6EAF304C-537B-4322-A8C0-37526D29404B}" type="presParOf" srcId="{84F99CB1-426B-4DB6-B543-9E967D8A715F}" destId="{134E53A4-C0F7-4EB1-9108-15BEBF3BF3B4}" srcOrd="0" destOrd="0" presId="urn:microsoft.com/office/officeart/2005/8/layout/hierarchy1"/>
    <dgm:cxn modelId="{8F9EB8DE-5FA5-417A-9740-F1ABE8186419}" type="presParOf" srcId="{134E53A4-C0F7-4EB1-9108-15BEBF3BF3B4}" destId="{306649D4-7C53-49C3-8936-936E999BD6F9}" srcOrd="0" destOrd="0" presId="urn:microsoft.com/office/officeart/2005/8/layout/hierarchy1"/>
    <dgm:cxn modelId="{95ABCD49-7EF1-461F-A656-FF21069AF7DF}" type="presParOf" srcId="{134E53A4-C0F7-4EB1-9108-15BEBF3BF3B4}" destId="{9435B915-2C06-4371-966B-2CB3EE9EC877}" srcOrd="1" destOrd="0" presId="urn:microsoft.com/office/officeart/2005/8/layout/hierarchy1"/>
    <dgm:cxn modelId="{28E1BCC4-EE7C-441E-92BB-CCC3E123635E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000" dirty="0" smtClean="0"/>
            <a:t>[</a:t>
          </a:r>
          <a:r>
            <a:rPr lang="fr-FR" sz="1200" dirty="0" smtClean="0"/>
            <a:t>20;5;1;9</a:t>
          </a:r>
          <a:r>
            <a:rPr lang="fr-FR" sz="1000" dirty="0" smtClean="0"/>
            <a:t>]</a:t>
          </a:r>
          <a:endParaRPr lang="fr-FR" sz="10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noFill/>
      </dgm:spPr>
      <dgm:t>
        <a:bodyPr/>
        <a:lstStyle/>
        <a:p>
          <a:r>
            <a:rPr lang="fr-FR" sz="1500" dirty="0" smtClean="0"/>
            <a:t>[</a:t>
          </a:r>
          <a:r>
            <a:rPr lang="fr-FR" sz="1200" dirty="0" smtClean="0"/>
            <a:t>20;5</a:t>
          </a:r>
          <a:r>
            <a:rPr lang="fr-FR" sz="1500" dirty="0" smtClean="0"/>
            <a:t>]</a:t>
          </a:r>
          <a:endParaRPr lang="fr-FR" sz="15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solidFill>
          <a:srgbClr val="FF0000"/>
        </a:solidFill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</a:t>
          </a:r>
          <a:r>
            <a:rPr lang="fr-FR" sz="1700" dirty="0" smtClean="0"/>
            <a:t>]</a:t>
          </a:r>
          <a:endParaRPr lang="fr-FR" sz="17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/>
      <dgm:t>
        <a:bodyPr/>
        <a:lstStyle/>
        <a:p>
          <a:endParaRPr lang="fr-FR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EAB3A6D8-9997-4FDF-9158-63B8EE981F63}">
      <dgm:prSet/>
      <dgm:spPr/>
      <dgm:t>
        <a:bodyPr/>
        <a:lstStyle/>
        <a:p>
          <a:endParaRPr lang="fr-FR"/>
        </a:p>
      </dgm:t>
    </dgm:pt>
    <dgm:pt modelId="{DB036650-E8D7-4AA4-AA38-97D516FB0F17}" type="parTrans" cxnId="{275BC9C3-E623-453B-8CAD-25AAD2647874}">
      <dgm:prSet/>
      <dgm:spPr/>
      <dgm:t>
        <a:bodyPr/>
        <a:lstStyle/>
        <a:p>
          <a:endParaRPr lang="fr-FR"/>
        </a:p>
      </dgm:t>
    </dgm:pt>
    <dgm:pt modelId="{92D28C27-3403-41CA-AB86-6C822E8E8CA4}" type="sibTrans" cxnId="{275BC9C3-E623-453B-8CAD-25AAD2647874}">
      <dgm:prSet/>
      <dgm:spPr/>
      <dgm:t>
        <a:bodyPr/>
        <a:lstStyle/>
        <a:p>
          <a:endParaRPr lang="fr-FR"/>
        </a:p>
      </dgm:t>
    </dgm:pt>
    <dgm:pt modelId="{F80EB604-AF35-4C86-A563-24C44DAF7F4C}">
      <dgm:prSet/>
      <dgm:spPr/>
      <dgm:t>
        <a:bodyPr/>
        <a:lstStyle/>
        <a:p>
          <a:endParaRPr lang="fr-FR"/>
        </a:p>
      </dgm:t>
    </dgm:pt>
    <dgm:pt modelId="{2275D8F6-C7D6-4225-AC32-2CA199CA9A48}" type="parTrans" cxnId="{5DB80FA5-4D14-4C78-B89F-1DEEDC32725C}">
      <dgm:prSet/>
      <dgm:spPr/>
      <dgm:t>
        <a:bodyPr/>
        <a:lstStyle/>
        <a:p>
          <a:endParaRPr lang="fr-FR"/>
        </a:p>
      </dgm:t>
    </dgm:pt>
    <dgm:pt modelId="{B6E59AD1-3812-41EF-B6D4-25EA8CF0AB14}" type="sibTrans" cxnId="{5DB80FA5-4D14-4C78-B89F-1DEEDC32725C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67426394-4A16-44C0-8A0A-7CC3FDD59413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E6BD1C1C-FBA6-469A-9AE4-788BB47877DD}" type="pres">
      <dgm:prSet presAssocID="{25408D9B-C3C9-4E01-941D-CA3FF169ECB3}" presName="hierRoot3" presStyleCnt="0"/>
      <dgm:spPr/>
    </dgm:pt>
    <dgm:pt modelId="{2D881168-671E-4852-AE27-7C81AD658933}" type="pres">
      <dgm:prSet presAssocID="{25408D9B-C3C9-4E01-941D-CA3FF169ECB3}" presName="composite3" presStyleCnt="0"/>
      <dgm:spPr/>
    </dgm:pt>
    <dgm:pt modelId="{1AF87F9D-8F40-44EB-9D91-ECC7D2355469}" type="pres">
      <dgm:prSet presAssocID="{25408D9B-C3C9-4E01-941D-CA3FF169ECB3}" presName="background3" presStyleLbl="node3" presStyleIdx="1" presStyleCnt="4"/>
      <dgm:spPr/>
    </dgm:pt>
    <dgm:pt modelId="{62508E60-1F0D-41A3-84AE-13067A44FD57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C7FB90-3211-4B29-8652-52C73E0F4908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A3140069-B44C-4DCA-B170-4EC36460D9CD}" type="pres">
      <dgm:prSet presAssocID="{DB036650-E8D7-4AA4-AA38-97D516FB0F17}" presName="Name23" presStyleLbl="parChTrans1D4" presStyleIdx="3" presStyleCnt="8"/>
      <dgm:spPr/>
      <dgm:t>
        <a:bodyPr/>
        <a:lstStyle/>
        <a:p>
          <a:endParaRPr lang="fr-FR"/>
        </a:p>
      </dgm:t>
    </dgm:pt>
    <dgm:pt modelId="{C3C75C4C-BC86-4254-9088-FE556AA653C8}" type="pres">
      <dgm:prSet presAssocID="{EAB3A6D8-9997-4FDF-9158-63B8EE981F63}" presName="hierRoot4" presStyleCnt="0"/>
      <dgm:spPr/>
    </dgm:pt>
    <dgm:pt modelId="{21D976E8-123E-4793-9877-AAFF0D80500B}" type="pres">
      <dgm:prSet presAssocID="{EAB3A6D8-9997-4FDF-9158-63B8EE981F63}" presName="composite4" presStyleCnt="0"/>
      <dgm:spPr/>
    </dgm:pt>
    <dgm:pt modelId="{7B70163A-E794-470E-8AFA-1BDD8BA6C671}" type="pres">
      <dgm:prSet presAssocID="{EAB3A6D8-9997-4FDF-9158-63B8EE981F63}" presName="background4" presStyleLbl="node4" presStyleIdx="3" presStyleCnt="8"/>
      <dgm:spPr/>
    </dgm:pt>
    <dgm:pt modelId="{2EB85D0E-C7F3-4290-ADCE-81C8B21B096A}" type="pres">
      <dgm:prSet presAssocID="{EAB3A6D8-9997-4FDF-9158-63B8EE981F63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9258669-6110-4072-B51C-B571FB126998}" type="pres">
      <dgm:prSet presAssocID="{EAB3A6D8-9997-4FDF-9158-63B8EE981F63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71B0AB8A-1A80-4202-91C0-CE55E2261CD5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22321DB9-D6BE-400C-A4E0-A73F8739D1B0}" type="pres">
      <dgm:prSet presAssocID="{E2E8278B-215B-4F0F-B86F-3D3BB1E3C0DF}" presName="hierRoot3" presStyleCnt="0"/>
      <dgm:spPr/>
    </dgm:pt>
    <dgm:pt modelId="{D4448D1E-5F47-4A2E-8EE9-E04BEE9DF52B}" type="pres">
      <dgm:prSet presAssocID="{E2E8278B-215B-4F0F-B86F-3D3BB1E3C0DF}" presName="composite3" presStyleCnt="0"/>
      <dgm:spPr/>
    </dgm:pt>
    <dgm:pt modelId="{4380AC69-6356-4726-961F-8088921D7A4F}" type="pres">
      <dgm:prSet presAssocID="{E2E8278B-215B-4F0F-B86F-3D3BB1E3C0DF}" presName="background3" presStyleLbl="node3" presStyleIdx="2" presStyleCnt="4"/>
      <dgm:spPr/>
    </dgm:pt>
    <dgm:pt modelId="{2EE4EB47-7F56-4DAC-B41A-4D9177C3261B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F92F8C8-F168-4E28-B3F2-033C160EEB2A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A67AC59A-7B7B-4DC3-9EDC-75CF223C3FC9}" type="pres">
      <dgm:prSet presAssocID="{2275D8F6-C7D6-4225-AC32-2CA199CA9A48}" presName="Name23" presStyleLbl="parChTrans1D4" presStyleIdx="5" presStyleCnt="8"/>
      <dgm:spPr/>
      <dgm:t>
        <a:bodyPr/>
        <a:lstStyle/>
        <a:p>
          <a:endParaRPr lang="fr-FR"/>
        </a:p>
      </dgm:t>
    </dgm:pt>
    <dgm:pt modelId="{3200DACA-961C-41A3-9666-901FBDC1FFAD}" type="pres">
      <dgm:prSet presAssocID="{F80EB604-AF35-4C86-A563-24C44DAF7F4C}" presName="hierRoot4" presStyleCnt="0"/>
      <dgm:spPr/>
    </dgm:pt>
    <dgm:pt modelId="{288809CD-7555-4FDC-81FD-FC9F1B3EBA80}" type="pres">
      <dgm:prSet presAssocID="{F80EB604-AF35-4C86-A563-24C44DAF7F4C}" presName="composite4" presStyleCnt="0"/>
      <dgm:spPr/>
    </dgm:pt>
    <dgm:pt modelId="{AC762A08-5053-4071-B72E-33215C14C765}" type="pres">
      <dgm:prSet presAssocID="{F80EB604-AF35-4C86-A563-24C44DAF7F4C}" presName="background4" presStyleLbl="node4" presStyleIdx="5" presStyleCnt="8"/>
      <dgm:spPr/>
    </dgm:pt>
    <dgm:pt modelId="{5E69C298-240D-4CFB-BFE8-21D7370A0348}" type="pres">
      <dgm:prSet presAssocID="{F80EB604-AF35-4C86-A563-24C44DAF7F4C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7A17E2-4F9B-4D0F-9A72-C5D10E4968DF}" type="pres">
      <dgm:prSet presAssocID="{F80EB604-AF35-4C86-A563-24C44DAF7F4C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C5708CB4-F084-48C1-9559-E9797896701D}" type="presOf" srcId="{93BD013D-9260-436C-828D-53D9CC5EC8E5}" destId="{A5B54865-23C9-4CFC-8528-ED1C88828BD7}" srcOrd="0" destOrd="0" presId="urn:microsoft.com/office/officeart/2005/8/layout/hierarchy1"/>
    <dgm:cxn modelId="{8F17D861-8E26-4D97-A908-46DE28F2EC36}" type="presOf" srcId="{B25CE644-DEB3-48D4-BAAA-8929DD1D38A0}" destId="{4CE5C886-75FA-4FFD-82B4-18F3F50C1AEA}" srcOrd="0" destOrd="0" presId="urn:microsoft.com/office/officeart/2005/8/layout/hierarchy1"/>
    <dgm:cxn modelId="{874CB413-1F80-40BF-91B1-D10E62F95DA4}" type="presOf" srcId="{15958A80-C87B-4295-935B-D5441386AB2A}" destId="{264777E4-83C7-4654-BE18-55F1D8CE12FB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F7A5A85D-68AD-4D04-82C3-DAB9574D192D}" type="presOf" srcId="{D68AD263-D583-49F6-AAEB-7313B6C1A714}" destId="{1ED2776C-E897-4E2B-AA21-20701F00263F}" srcOrd="0" destOrd="0" presId="urn:microsoft.com/office/officeart/2005/8/layout/hierarchy1"/>
    <dgm:cxn modelId="{BD0D71EB-E769-449B-928A-8D88406DAB22}" type="presOf" srcId="{68870446-C6F4-468C-8DC7-8224FA71B959}" destId="{6E9EEC93-44BE-4EB9-BA0B-0AE73CD1A941}" srcOrd="0" destOrd="0" presId="urn:microsoft.com/office/officeart/2005/8/layout/hierarchy1"/>
    <dgm:cxn modelId="{361A55F6-E317-465E-A1F3-0A250B196BC1}" type="presOf" srcId="{36053F2B-9FDB-49A4-9D7A-3776B13DB2EB}" destId="{42F0EA06-4B18-4BB3-99D1-CCE1E06708E6}" srcOrd="0" destOrd="0" presId="urn:microsoft.com/office/officeart/2005/8/layout/hierarchy1"/>
    <dgm:cxn modelId="{5189DBDF-79C2-47FE-A7B3-BBA420E9DE67}" type="presOf" srcId="{DB036650-E8D7-4AA4-AA38-97D516FB0F17}" destId="{A3140069-B44C-4DCA-B170-4EC36460D9CD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CE3DEEE0-1DFB-475E-8301-1E2DAB9FB2B5}" type="presOf" srcId="{8BE71B52-E9EF-470B-9F4E-9FE817960353}" destId="{9A9D497C-6874-48D5-8FDE-59C3762B9CB6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5DB80FA5-4D14-4C78-B89F-1DEEDC32725C}" srcId="{E2E8278B-215B-4F0F-B86F-3D3BB1E3C0DF}" destId="{F80EB604-AF35-4C86-A563-24C44DAF7F4C}" srcOrd="1" destOrd="0" parTransId="{2275D8F6-C7D6-4225-AC32-2CA199CA9A48}" sibTransId="{B6E59AD1-3812-41EF-B6D4-25EA8CF0AB14}"/>
    <dgm:cxn modelId="{BAB5C9E0-C967-4DAD-9008-63F623E8665E}" type="presOf" srcId="{A14E0BCB-0255-45C9-AEF5-161F04F7B233}" destId="{67426394-4A16-44C0-8A0A-7CC3FDD59413}" srcOrd="0" destOrd="0" presId="urn:microsoft.com/office/officeart/2005/8/layout/hierarchy1"/>
    <dgm:cxn modelId="{D11756F0-476C-4196-8795-D8380F35571C}" type="presOf" srcId="{75B2B2D0-714D-4C8F-9A3D-CCA41045BFA5}" destId="{6E73F18C-0131-42A5-AE4C-4A53BAC9804D}" srcOrd="0" destOrd="0" presId="urn:microsoft.com/office/officeart/2005/8/layout/hierarchy1"/>
    <dgm:cxn modelId="{577516E8-9E12-40FD-A8A7-4FBFD83FFB5D}" type="presOf" srcId="{EAB3A6D8-9997-4FDF-9158-63B8EE981F63}" destId="{2EB85D0E-C7F3-4290-ADCE-81C8B21B096A}" srcOrd="0" destOrd="0" presId="urn:microsoft.com/office/officeart/2005/8/layout/hierarchy1"/>
    <dgm:cxn modelId="{700AE659-3398-4B12-9336-71E4314A7695}" type="presOf" srcId="{108E652A-3DE6-4F26-AB83-1869A2D1B395}" destId="{9435B915-2C06-4371-966B-2CB3EE9EC877}" srcOrd="0" destOrd="0" presId="urn:microsoft.com/office/officeart/2005/8/layout/hierarchy1"/>
    <dgm:cxn modelId="{8BDF4B02-3E27-41B5-BCF2-63BE277BFF7F}" type="presOf" srcId="{D3E56642-83A5-4A51-9EDB-40ED8C744AEF}" destId="{EB0965C9-B7BF-47A2-9E9A-A3ED188AE0F6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275BC9C3-E623-453B-8CAD-25AAD2647874}" srcId="{25408D9B-C3C9-4E01-941D-CA3FF169ECB3}" destId="{EAB3A6D8-9997-4FDF-9158-63B8EE981F63}" srcOrd="1" destOrd="0" parTransId="{DB036650-E8D7-4AA4-AA38-97D516FB0F17}" sibTransId="{92D28C27-3403-41CA-AB86-6C822E8E8CA4}"/>
    <dgm:cxn modelId="{AE0EB1C0-FFDE-4FFD-A2BF-ED3FD02BE592}" type="presOf" srcId="{7F3B583C-8180-43E2-8299-9C2B2CEF512D}" destId="{BF081213-A506-48C2-A272-D1E93C1D8026}" srcOrd="0" destOrd="0" presId="urn:microsoft.com/office/officeart/2005/8/layout/hierarchy1"/>
    <dgm:cxn modelId="{A99DA8F7-1C7E-49BD-936A-6B4955670A78}" type="presOf" srcId="{7BE347B4-128C-4B0C-9BFA-1BAC5DAFEDB5}" destId="{F25038ED-0744-47FC-8007-1D4C61B45319}" srcOrd="0" destOrd="0" presId="urn:microsoft.com/office/officeart/2005/8/layout/hierarchy1"/>
    <dgm:cxn modelId="{C8348F2D-8C6E-432B-B8D8-93A6B9183E37}" type="presOf" srcId="{00144D75-A70F-4FAB-8608-1BDB12410025}" destId="{35F65ED0-54DD-4976-8DD4-C64A490BF148}" srcOrd="0" destOrd="0" presId="urn:microsoft.com/office/officeart/2005/8/layout/hierarchy1"/>
    <dgm:cxn modelId="{FA223C6E-DAB3-49A7-9E94-0B88CF73446F}" type="presOf" srcId="{E2E8278B-215B-4F0F-B86F-3D3BB1E3C0DF}" destId="{2EE4EB47-7F56-4DAC-B41A-4D9177C3261B}" srcOrd="0" destOrd="0" presId="urn:microsoft.com/office/officeart/2005/8/layout/hierarchy1"/>
    <dgm:cxn modelId="{96118239-1E6F-48C5-AD1C-C56A535389D4}" type="presOf" srcId="{25408D9B-C3C9-4E01-941D-CA3FF169ECB3}" destId="{62508E60-1F0D-41A3-84AE-13067A44FD57}" srcOrd="0" destOrd="0" presId="urn:microsoft.com/office/officeart/2005/8/layout/hierarchy1"/>
    <dgm:cxn modelId="{C492253D-5322-4265-904F-6C7AFB647F9B}" type="presOf" srcId="{727F6E3E-C929-4793-902F-B3DFA4641EAB}" destId="{CCC56069-EBC0-4363-BF8C-37E2124D27F8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07B9A3B0-FE5A-4110-B92A-839CA8A13291}" type="presOf" srcId="{F80EB604-AF35-4C86-A563-24C44DAF7F4C}" destId="{5E69C298-240D-4CFB-BFE8-21D7370A0348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2A701D69-9199-4B65-BD20-B5FD8DB3C780}" type="presOf" srcId="{B936DBB1-CA68-44BA-9E28-480F4A22C530}" destId="{D476895C-88C6-497B-A031-5909FF15ED13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D41A5E25-C63F-4840-9BE0-D3D2AE68409F}" type="presOf" srcId="{0447CDC2-4C27-446B-8E9D-5AE93DA6638A}" destId="{4E31EA1E-D07A-49D7-BB08-72579E3AD9B5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C563C2F3-F364-4162-B582-D1ACE9320A27}" type="presOf" srcId="{3CDD46B3-F591-4219-92B9-1775CE54E2AF}" destId="{EE88CD6A-A261-410D-9882-5FCB7C11FCEE}" srcOrd="0" destOrd="0" presId="urn:microsoft.com/office/officeart/2005/8/layout/hierarchy1"/>
    <dgm:cxn modelId="{CBA9C656-0765-4307-857D-5BEB9F980EEB}" type="presOf" srcId="{2275D8F6-C7D6-4225-AC32-2CA199CA9A48}" destId="{A67AC59A-7B7B-4DC3-9EDC-75CF223C3FC9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4115EF97-025B-42E2-8260-32B8FB5621C8}" type="presOf" srcId="{E65FB1DD-77BD-4199-B117-E86CCAA77982}" destId="{41533006-BA73-4EDB-BCF4-1E009609B7C7}" srcOrd="0" destOrd="0" presId="urn:microsoft.com/office/officeart/2005/8/layout/hierarchy1"/>
    <dgm:cxn modelId="{77D133AF-9461-461E-A682-81464B1A831B}" type="presOf" srcId="{7EE4120F-A673-4A4F-B858-FB25291641EA}" destId="{71B0AB8A-1A80-4202-91C0-CE55E2261CD5}" srcOrd="0" destOrd="0" presId="urn:microsoft.com/office/officeart/2005/8/layout/hierarchy1"/>
    <dgm:cxn modelId="{A51E0D03-951D-4085-B8BC-1769DBDDE343}" type="presOf" srcId="{3C1F7614-9325-44C8-AB82-69245C46E13A}" destId="{E82AB148-797E-4CF9-9664-3A9CE27604B8}" srcOrd="0" destOrd="0" presId="urn:microsoft.com/office/officeart/2005/8/layout/hierarchy1"/>
    <dgm:cxn modelId="{0818582F-90D3-4045-B0E2-AC5D76DF0F10}" type="presOf" srcId="{28F50ADF-1529-4EDA-BF03-76BD9CE40284}" destId="{B0A73EDC-F4DC-479D-9DCE-D1269BFAEEBA}" srcOrd="0" destOrd="0" presId="urn:microsoft.com/office/officeart/2005/8/layout/hierarchy1"/>
    <dgm:cxn modelId="{B4DD3C93-A152-4E07-BCF4-9E1943BF44BF}" type="presOf" srcId="{ACC145D8-1F74-4AA6-92B4-6688B8F0A98B}" destId="{63660872-4339-421E-A76A-39D5BBB7467B}" srcOrd="0" destOrd="0" presId="urn:microsoft.com/office/officeart/2005/8/layout/hierarchy1"/>
    <dgm:cxn modelId="{CD124857-5FBD-4AE0-83FC-86DDFF80C938}" type="presOf" srcId="{A6A58ED5-CAFF-4A4E-99D7-A9A94E72AAAE}" destId="{12E05AA5-2DAC-40C8-B606-F383BEF06B87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94C6BA89-1176-4610-B67D-E3FEC53118D8}" type="presParOf" srcId="{9A9D497C-6874-48D5-8FDE-59C3762B9CB6}" destId="{EB166BBC-DAB4-4FAD-93F1-0C48365B9D9B}" srcOrd="0" destOrd="0" presId="urn:microsoft.com/office/officeart/2005/8/layout/hierarchy1"/>
    <dgm:cxn modelId="{97C8ABE4-AC16-4E60-88C1-1E6098CEB06F}" type="presParOf" srcId="{EB166BBC-DAB4-4FAD-93F1-0C48365B9D9B}" destId="{588D667E-7026-471F-BBAA-996BE0646072}" srcOrd="0" destOrd="0" presId="urn:microsoft.com/office/officeart/2005/8/layout/hierarchy1"/>
    <dgm:cxn modelId="{B4E1E210-BE6F-4D25-9A97-86D242283D4D}" type="presParOf" srcId="{588D667E-7026-471F-BBAA-996BE0646072}" destId="{B06906FC-FD4E-4905-89B7-A9B1861B87DF}" srcOrd="0" destOrd="0" presId="urn:microsoft.com/office/officeart/2005/8/layout/hierarchy1"/>
    <dgm:cxn modelId="{F85E6CBC-13C8-49C2-9B0F-DA95861F110E}" type="presParOf" srcId="{588D667E-7026-471F-BBAA-996BE0646072}" destId="{EB0965C9-B7BF-47A2-9E9A-A3ED188AE0F6}" srcOrd="1" destOrd="0" presId="urn:microsoft.com/office/officeart/2005/8/layout/hierarchy1"/>
    <dgm:cxn modelId="{87B6D62F-38BA-4FED-B094-B1384A032B6F}" type="presParOf" srcId="{EB166BBC-DAB4-4FAD-93F1-0C48365B9D9B}" destId="{5B15B84A-564C-4B80-82E4-64411DADB998}" srcOrd="1" destOrd="0" presId="urn:microsoft.com/office/officeart/2005/8/layout/hierarchy1"/>
    <dgm:cxn modelId="{DCF6A367-251B-4259-9232-6B647055834E}" type="presParOf" srcId="{5B15B84A-564C-4B80-82E4-64411DADB998}" destId="{63660872-4339-421E-A76A-39D5BBB7467B}" srcOrd="0" destOrd="0" presId="urn:microsoft.com/office/officeart/2005/8/layout/hierarchy1"/>
    <dgm:cxn modelId="{6E5767C1-4393-477B-8C30-FB8BA3371D7C}" type="presParOf" srcId="{5B15B84A-564C-4B80-82E4-64411DADB998}" destId="{43779612-8393-4687-9734-9C7D2EDFC686}" srcOrd="1" destOrd="0" presId="urn:microsoft.com/office/officeart/2005/8/layout/hierarchy1"/>
    <dgm:cxn modelId="{43E6B753-9C8B-4AA6-9076-84E9AA288154}" type="presParOf" srcId="{43779612-8393-4687-9734-9C7D2EDFC686}" destId="{F4002264-AA11-4825-8E6A-1EDB8A94B567}" srcOrd="0" destOrd="0" presId="urn:microsoft.com/office/officeart/2005/8/layout/hierarchy1"/>
    <dgm:cxn modelId="{6292ED75-EDC4-4817-8F02-2948618C8118}" type="presParOf" srcId="{F4002264-AA11-4825-8E6A-1EDB8A94B567}" destId="{953E3338-2E09-4E17-9741-48135F402AD0}" srcOrd="0" destOrd="0" presId="urn:microsoft.com/office/officeart/2005/8/layout/hierarchy1"/>
    <dgm:cxn modelId="{46A53665-F631-4273-8F7B-DAB420D54D30}" type="presParOf" srcId="{F4002264-AA11-4825-8E6A-1EDB8A94B567}" destId="{A5B54865-23C9-4CFC-8528-ED1C88828BD7}" srcOrd="1" destOrd="0" presId="urn:microsoft.com/office/officeart/2005/8/layout/hierarchy1"/>
    <dgm:cxn modelId="{37FE2A9F-B939-4E99-81E9-9D687C7CEE46}" type="presParOf" srcId="{43779612-8393-4687-9734-9C7D2EDFC686}" destId="{2838CCCF-5E5A-49DD-A0DF-2AB7CD44EAF4}" srcOrd="1" destOrd="0" presId="urn:microsoft.com/office/officeart/2005/8/layout/hierarchy1"/>
    <dgm:cxn modelId="{06084354-A87D-44DE-B608-C5EF16CAF059}" type="presParOf" srcId="{2838CCCF-5E5A-49DD-A0DF-2AB7CD44EAF4}" destId="{6E9EEC93-44BE-4EB9-BA0B-0AE73CD1A941}" srcOrd="0" destOrd="0" presId="urn:microsoft.com/office/officeart/2005/8/layout/hierarchy1"/>
    <dgm:cxn modelId="{498C2A13-461E-4E76-A40E-B20F98D662A8}" type="presParOf" srcId="{2838CCCF-5E5A-49DD-A0DF-2AB7CD44EAF4}" destId="{75B8D73A-89AA-479F-825E-6AF854002943}" srcOrd="1" destOrd="0" presId="urn:microsoft.com/office/officeart/2005/8/layout/hierarchy1"/>
    <dgm:cxn modelId="{9E77DBBA-3144-43F8-9331-A85C6AD484DA}" type="presParOf" srcId="{75B8D73A-89AA-479F-825E-6AF854002943}" destId="{86E7F458-08BB-4B50-978F-C6126AA0FD0C}" srcOrd="0" destOrd="0" presId="urn:microsoft.com/office/officeart/2005/8/layout/hierarchy1"/>
    <dgm:cxn modelId="{5D98B3DD-25F7-45A2-BAB8-4466F9655105}" type="presParOf" srcId="{86E7F458-08BB-4B50-978F-C6126AA0FD0C}" destId="{593F1033-3DE4-481E-BFFF-209CC69ED8B1}" srcOrd="0" destOrd="0" presId="urn:microsoft.com/office/officeart/2005/8/layout/hierarchy1"/>
    <dgm:cxn modelId="{74CB3416-B737-4C29-A899-8F9D84206304}" type="presParOf" srcId="{86E7F458-08BB-4B50-978F-C6126AA0FD0C}" destId="{35F65ED0-54DD-4976-8DD4-C64A490BF148}" srcOrd="1" destOrd="0" presId="urn:microsoft.com/office/officeart/2005/8/layout/hierarchy1"/>
    <dgm:cxn modelId="{4B0EB2EE-2A39-49FC-B462-A20AFF92896D}" type="presParOf" srcId="{75B8D73A-89AA-479F-825E-6AF854002943}" destId="{17AE1ECB-EF0A-4B7A-8282-3924AC2527E1}" srcOrd="1" destOrd="0" presId="urn:microsoft.com/office/officeart/2005/8/layout/hierarchy1"/>
    <dgm:cxn modelId="{2133B905-9246-45FA-8CD8-830C066DD623}" type="presParOf" srcId="{17AE1ECB-EF0A-4B7A-8282-3924AC2527E1}" destId="{1ED2776C-E897-4E2B-AA21-20701F00263F}" srcOrd="0" destOrd="0" presId="urn:microsoft.com/office/officeart/2005/8/layout/hierarchy1"/>
    <dgm:cxn modelId="{1ACFC87B-C525-468D-869D-A18EC6BEED55}" type="presParOf" srcId="{17AE1ECB-EF0A-4B7A-8282-3924AC2527E1}" destId="{17E34690-F7A8-438E-BDAB-B08CF6A0E7F6}" srcOrd="1" destOrd="0" presId="urn:microsoft.com/office/officeart/2005/8/layout/hierarchy1"/>
    <dgm:cxn modelId="{955FD0CE-6183-4D3E-B6F2-A8A78EF60698}" type="presParOf" srcId="{17E34690-F7A8-438E-BDAB-B08CF6A0E7F6}" destId="{1B0D4907-89CA-420A-BC95-9E144DA9D940}" srcOrd="0" destOrd="0" presId="urn:microsoft.com/office/officeart/2005/8/layout/hierarchy1"/>
    <dgm:cxn modelId="{229E4866-2BAC-46A6-B5D3-1A24682DDAC8}" type="presParOf" srcId="{1B0D4907-89CA-420A-BC95-9E144DA9D940}" destId="{CF006496-80F5-4893-8B96-9D86371F0E18}" srcOrd="0" destOrd="0" presId="urn:microsoft.com/office/officeart/2005/8/layout/hierarchy1"/>
    <dgm:cxn modelId="{26B6FEBE-5F62-4C5E-8FDA-860FF54B2898}" type="presParOf" srcId="{1B0D4907-89CA-420A-BC95-9E144DA9D940}" destId="{E82AB148-797E-4CF9-9664-3A9CE27604B8}" srcOrd="1" destOrd="0" presId="urn:microsoft.com/office/officeart/2005/8/layout/hierarchy1"/>
    <dgm:cxn modelId="{53A3B0F5-A16B-4DBF-B968-2C6E66288252}" type="presParOf" srcId="{17E34690-F7A8-438E-BDAB-B08CF6A0E7F6}" destId="{B2EEFEE5-AC15-4A0A-B874-8F3B643FD696}" srcOrd="1" destOrd="0" presId="urn:microsoft.com/office/officeart/2005/8/layout/hierarchy1"/>
    <dgm:cxn modelId="{FD18B708-C0B1-4491-B05E-FDF1F5805C04}" type="presParOf" srcId="{17AE1ECB-EF0A-4B7A-8282-3924AC2527E1}" destId="{D476895C-88C6-497B-A031-5909FF15ED13}" srcOrd="2" destOrd="0" presId="urn:microsoft.com/office/officeart/2005/8/layout/hierarchy1"/>
    <dgm:cxn modelId="{22C982A3-DF0C-4000-932A-8D0DD50F5451}" type="presParOf" srcId="{17AE1ECB-EF0A-4B7A-8282-3924AC2527E1}" destId="{7A995093-358C-405C-A60A-4807F96328E0}" srcOrd="3" destOrd="0" presId="urn:microsoft.com/office/officeart/2005/8/layout/hierarchy1"/>
    <dgm:cxn modelId="{C6AC6E63-BBF8-47BF-B1A4-751E4DAC423B}" type="presParOf" srcId="{7A995093-358C-405C-A60A-4807F96328E0}" destId="{F73A7E89-FBAF-4B8C-B535-4A64D7652E1B}" srcOrd="0" destOrd="0" presId="urn:microsoft.com/office/officeart/2005/8/layout/hierarchy1"/>
    <dgm:cxn modelId="{AC528B0B-6D07-4001-8B81-07DE7841758E}" type="presParOf" srcId="{F73A7E89-FBAF-4B8C-B535-4A64D7652E1B}" destId="{C550AF9B-ACA0-47E6-96DC-DF9A292EEEB2}" srcOrd="0" destOrd="0" presId="urn:microsoft.com/office/officeart/2005/8/layout/hierarchy1"/>
    <dgm:cxn modelId="{6598D606-FA2C-42FA-ADEC-D2C3BA70E010}" type="presParOf" srcId="{F73A7E89-FBAF-4B8C-B535-4A64D7652E1B}" destId="{F25038ED-0744-47FC-8007-1D4C61B45319}" srcOrd="1" destOrd="0" presId="urn:microsoft.com/office/officeart/2005/8/layout/hierarchy1"/>
    <dgm:cxn modelId="{2FDA87D4-CFB6-47A2-BC57-2F4C299BC67E}" type="presParOf" srcId="{7A995093-358C-405C-A60A-4807F96328E0}" destId="{E2362B20-7185-4479-81C8-EF8726FE2417}" srcOrd="1" destOrd="0" presId="urn:microsoft.com/office/officeart/2005/8/layout/hierarchy1"/>
    <dgm:cxn modelId="{14703B76-6B48-428D-AEFA-B6F35A080DB2}" type="presParOf" srcId="{2838CCCF-5E5A-49DD-A0DF-2AB7CD44EAF4}" destId="{67426394-4A16-44C0-8A0A-7CC3FDD59413}" srcOrd="2" destOrd="0" presId="urn:microsoft.com/office/officeart/2005/8/layout/hierarchy1"/>
    <dgm:cxn modelId="{51BC347C-67E9-4960-9C15-096FFD21E073}" type="presParOf" srcId="{2838CCCF-5E5A-49DD-A0DF-2AB7CD44EAF4}" destId="{E6BD1C1C-FBA6-469A-9AE4-788BB47877DD}" srcOrd="3" destOrd="0" presId="urn:microsoft.com/office/officeart/2005/8/layout/hierarchy1"/>
    <dgm:cxn modelId="{D098B0DE-093C-4D88-8789-93252B967981}" type="presParOf" srcId="{E6BD1C1C-FBA6-469A-9AE4-788BB47877DD}" destId="{2D881168-671E-4852-AE27-7C81AD658933}" srcOrd="0" destOrd="0" presId="urn:microsoft.com/office/officeart/2005/8/layout/hierarchy1"/>
    <dgm:cxn modelId="{6C29A4E8-450F-4828-BDA6-8F4073F2A9E0}" type="presParOf" srcId="{2D881168-671E-4852-AE27-7C81AD658933}" destId="{1AF87F9D-8F40-44EB-9D91-ECC7D2355469}" srcOrd="0" destOrd="0" presId="urn:microsoft.com/office/officeart/2005/8/layout/hierarchy1"/>
    <dgm:cxn modelId="{D2DE00CE-CB80-4A6A-ADFB-25C493F7F66F}" type="presParOf" srcId="{2D881168-671E-4852-AE27-7C81AD658933}" destId="{62508E60-1F0D-41A3-84AE-13067A44FD57}" srcOrd="1" destOrd="0" presId="urn:microsoft.com/office/officeart/2005/8/layout/hierarchy1"/>
    <dgm:cxn modelId="{A54CFE44-FEB3-4002-8D34-DDC9BEBF3B81}" type="presParOf" srcId="{E6BD1C1C-FBA6-469A-9AE4-788BB47877DD}" destId="{9FC7FB90-3211-4B29-8652-52C73E0F4908}" srcOrd="1" destOrd="0" presId="urn:microsoft.com/office/officeart/2005/8/layout/hierarchy1"/>
    <dgm:cxn modelId="{5DCE0D18-DE14-418C-9149-AAEC35847E74}" type="presParOf" srcId="{9FC7FB90-3211-4B29-8652-52C73E0F4908}" destId="{B0A73EDC-F4DC-479D-9DCE-D1269BFAEEBA}" srcOrd="0" destOrd="0" presId="urn:microsoft.com/office/officeart/2005/8/layout/hierarchy1"/>
    <dgm:cxn modelId="{F6051994-4719-47DF-BA95-063B9167287A}" type="presParOf" srcId="{9FC7FB90-3211-4B29-8652-52C73E0F4908}" destId="{1BC2FD01-7558-41E6-B095-A8A579C4638F}" srcOrd="1" destOrd="0" presId="urn:microsoft.com/office/officeart/2005/8/layout/hierarchy1"/>
    <dgm:cxn modelId="{E827235F-05A7-4F77-BF4F-593E4A0F16EB}" type="presParOf" srcId="{1BC2FD01-7558-41E6-B095-A8A579C4638F}" destId="{82680BCF-354B-413F-AD55-90E788DD14F4}" srcOrd="0" destOrd="0" presId="urn:microsoft.com/office/officeart/2005/8/layout/hierarchy1"/>
    <dgm:cxn modelId="{24504311-DEC3-497C-8392-24EFA605A0F1}" type="presParOf" srcId="{82680BCF-354B-413F-AD55-90E788DD14F4}" destId="{2E6860C5-9269-403F-9368-68A0E72B83B2}" srcOrd="0" destOrd="0" presId="urn:microsoft.com/office/officeart/2005/8/layout/hierarchy1"/>
    <dgm:cxn modelId="{65FBC77E-4EB5-42C1-9A92-DB571A737FB6}" type="presParOf" srcId="{82680BCF-354B-413F-AD55-90E788DD14F4}" destId="{EE88CD6A-A261-410D-9882-5FCB7C11FCEE}" srcOrd="1" destOrd="0" presId="urn:microsoft.com/office/officeart/2005/8/layout/hierarchy1"/>
    <dgm:cxn modelId="{A718E79C-D412-40C2-BFB3-1A22F5513B4F}" type="presParOf" srcId="{1BC2FD01-7558-41E6-B095-A8A579C4638F}" destId="{6A7B17E6-5EE7-45AA-A0DF-23B6A8DAD386}" srcOrd="1" destOrd="0" presId="urn:microsoft.com/office/officeart/2005/8/layout/hierarchy1"/>
    <dgm:cxn modelId="{318A5BE1-136F-4C51-A431-9771FF2F588F}" type="presParOf" srcId="{9FC7FB90-3211-4B29-8652-52C73E0F4908}" destId="{A3140069-B44C-4DCA-B170-4EC36460D9CD}" srcOrd="2" destOrd="0" presId="urn:microsoft.com/office/officeart/2005/8/layout/hierarchy1"/>
    <dgm:cxn modelId="{65DD84A7-68F3-4D36-8C1C-FF6D7AC6D463}" type="presParOf" srcId="{9FC7FB90-3211-4B29-8652-52C73E0F4908}" destId="{C3C75C4C-BC86-4254-9088-FE556AA653C8}" srcOrd="3" destOrd="0" presId="urn:microsoft.com/office/officeart/2005/8/layout/hierarchy1"/>
    <dgm:cxn modelId="{E37AB273-BEBC-41C9-A340-3BDCDA4761C1}" type="presParOf" srcId="{C3C75C4C-BC86-4254-9088-FE556AA653C8}" destId="{21D976E8-123E-4793-9877-AAFF0D80500B}" srcOrd="0" destOrd="0" presId="urn:microsoft.com/office/officeart/2005/8/layout/hierarchy1"/>
    <dgm:cxn modelId="{F17ACD59-2C23-44B1-BF28-6FD237969153}" type="presParOf" srcId="{21D976E8-123E-4793-9877-AAFF0D80500B}" destId="{7B70163A-E794-470E-8AFA-1BDD8BA6C671}" srcOrd="0" destOrd="0" presId="urn:microsoft.com/office/officeart/2005/8/layout/hierarchy1"/>
    <dgm:cxn modelId="{AD628F3B-F612-4365-9BA9-E723791D1872}" type="presParOf" srcId="{21D976E8-123E-4793-9877-AAFF0D80500B}" destId="{2EB85D0E-C7F3-4290-ADCE-81C8B21B096A}" srcOrd="1" destOrd="0" presId="urn:microsoft.com/office/officeart/2005/8/layout/hierarchy1"/>
    <dgm:cxn modelId="{61E8430F-B0E7-4ACA-BBF1-61778FD8BF9B}" type="presParOf" srcId="{C3C75C4C-BC86-4254-9088-FE556AA653C8}" destId="{99258669-6110-4072-B51C-B571FB126998}" srcOrd="1" destOrd="0" presId="urn:microsoft.com/office/officeart/2005/8/layout/hierarchy1"/>
    <dgm:cxn modelId="{9334BD14-0A4E-45C1-BE54-A7C7F00BF8D7}" type="presParOf" srcId="{5B15B84A-564C-4B80-82E4-64411DADB998}" destId="{264777E4-83C7-4654-BE18-55F1D8CE12FB}" srcOrd="2" destOrd="0" presId="urn:microsoft.com/office/officeart/2005/8/layout/hierarchy1"/>
    <dgm:cxn modelId="{1112C4FB-3293-4302-A938-8FB9C120A26E}" type="presParOf" srcId="{5B15B84A-564C-4B80-82E4-64411DADB998}" destId="{E63C6EF7-EFDC-4B20-9F79-9CE538FB1DC5}" srcOrd="3" destOrd="0" presId="urn:microsoft.com/office/officeart/2005/8/layout/hierarchy1"/>
    <dgm:cxn modelId="{1374EDBF-D31F-455C-A640-F7A40D942CCA}" type="presParOf" srcId="{E63C6EF7-EFDC-4B20-9F79-9CE538FB1DC5}" destId="{334851FD-7928-4698-B8D1-725A32270351}" srcOrd="0" destOrd="0" presId="urn:microsoft.com/office/officeart/2005/8/layout/hierarchy1"/>
    <dgm:cxn modelId="{C998300F-CFAC-4C47-9D5B-8C45F18BBEF5}" type="presParOf" srcId="{334851FD-7928-4698-B8D1-725A32270351}" destId="{10C09F43-8751-4A57-B39F-5714BACA2AAF}" srcOrd="0" destOrd="0" presId="urn:microsoft.com/office/officeart/2005/8/layout/hierarchy1"/>
    <dgm:cxn modelId="{0A160164-B994-440D-9C21-AE51FBEF4CE8}" type="presParOf" srcId="{334851FD-7928-4698-B8D1-725A32270351}" destId="{42F0EA06-4B18-4BB3-99D1-CCE1E06708E6}" srcOrd="1" destOrd="0" presId="urn:microsoft.com/office/officeart/2005/8/layout/hierarchy1"/>
    <dgm:cxn modelId="{4ECE9098-B404-4B5A-895F-8EA5C693A625}" type="presParOf" srcId="{E63C6EF7-EFDC-4B20-9F79-9CE538FB1DC5}" destId="{F61F7FC5-828C-4C75-B343-20A01C225923}" srcOrd="1" destOrd="0" presId="urn:microsoft.com/office/officeart/2005/8/layout/hierarchy1"/>
    <dgm:cxn modelId="{CAA756F1-FA67-4757-9DCB-955702BB9CB1}" type="presParOf" srcId="{F61F7FC5-828C-4C75-B343-20A01C225923}" destId="{71B0AB8A-1A80-4202-91C0-CE55E2261CD5}" srcOrd="0" destOrd="0" presId="urn:microsoft.com/office/officeart/2005/8/layout/hierarchy1"/>
    <dgm:cxn modelId="{05403899-1EAC-460A-8423-FB0D04BCD4B3}" type="presParOf" srcId="{F61F7FC5-828C-4C75-B343-20A01C225923}" destId="{22321DB9-D6BE-400C-A4E0-A73F8739D1B0}" srcOrd="1" destOrd="0" presId="urn:microsoft.com/office/officeart/2005/8/layout/hierarchy1"/>
    <dgm:cxn modelId="{147746D9-992A-4C79-8D46-3D7D4C507239}" type="presParOf" srcId="{22321DB9-D6BE-400C-A4E0-A73F8739D1B0}" destId="{D4448D1E-5F47-4A2E-8EE9-E04BEE9DF52B}" srcOrd="0" destOrd="0" presId="urn:microsoft.com/office/officeart/2005/8/layout/hierarchy1"/>
    <dgm:cxn modelId="{4973B432-E1F3-49BC-B6B4-D660415F99E9}" type="presParOf" srcId="{D4448D1E-5F47-4A2E-8EE9-E04BEE9DF52B}" destId="{4380AC69-6356-4726-961F-8088921D7A4F}" srcOrd="0" destOrd="0" presId="urn:microsoft.com/office/officeart/2005/8/layout/hierarchy1"/>
    <dgm:cxn modelId="{25D6A260-57CB-4563-909B-766772392423}" type="presParOf" srcId="{D4448D1E-5F47-4A2E-8EE9-E04BEE9DF52B}" destId="{2EE4EB47-7F56-4DAC-B41A-4D9177C3261B}" srcOrd="1" destOrd="0" presId="urn:microsoft.com/office/officeart/2005/8/layout/hierarchy1"/>
    <dgm:cxn modelId="{D9EA95F8-EE19-4689-8623-866CDF108AE3}" type="presParOf" srcId="{22321DB9-D6BE-400C-A4E0-A73F8739D1B0}" destId="{7F92F8C8-F168-4E28-B3F2-033C160EEB2A}" srcOrd="1" destOrd="0" presId="urn:microsoft.com/office/officeart/2005/8/layout/hierarchy1"/>
    <dgm:cxn modelId="{70CB8FA8-D728-40B2-91DD-94C8F3DACFD6}" type="presParOf" srcId="{7F92F8C8-F168-4E28-B3F2-033C160EEB2A}" destId="{6E73F18C-0131-42A5-AE4C-4A53BAC9804D}" srcOrd="0" destOrd="0" presId="urn:microsoft.com/office/officeart/2005/8/layout/hierarchy1"/>
    <dgm:cxn modelId="{2091C094-3324-41E2-A4E7-AB263CD46064}" type="presParOf" srcId="{7F92F8C8-F168-4E28-B3F2-033C160EEB2A}" destId="{2BC400C7-A4E7-432A-90AB-8C8881DAB991}" srcOrd="1" destOrd="0" presId="urn:microsoft.com/office/officeart/2005/8/layout/hierarchy1"/>
    <dgm:cxn modelId="{9CE26639-6A56-4EDD-857F-3B741686EE29}" type="presParOf" srcId="{2BC400C7-A4E7-432A-90AB-8C8881DAB991}" destId="{C6A6AB91-F84D-4338-B648-E8F7AF79A292}" srcOrd="0" destOrd="0" presId="urn:microsoft.com/office/officeart/2005/8/layout/hierarchy1"/>
    <dgm:cxn modelId="{C07063D3-A8EE-40F5-8987-6E4CAC3734E5}" type="presParOf" srcId="{C6A6AB91-F84D-4338-B648-E8F7AF79A292}" destId="{C926D736-9A86-4F28-915F-0EC5E189E422}" srcOrd="0" destOrd="0" presId="urn:microsoft.com/office/officeart/2005/8/layout/hierarchy1"/>
    <dgm:cxn modelId="{65020EA7-B7EB-40DF-988C-877D86A4F98C}" type="presParOf" srcId="{C6A6AB91-F84D-4338-B648-E8F7AF79A292}" destId="{4CE5C886-75FA-4FFD-82B4-18F3F50C1AEA}" srcOrd="1" destOrd="0" presId="urn:microsoft.com/office/officeart/2005/8/layout/hierarchy1"/>
    <dgm:cxn modelId="{A4712064-079C-4E3B-86E6-C75B089BE741}" type="presParOf" srcId="{2BC400C7-A4E7-432A-90AB-8C8881DAB991}" destId="{29E7DBE4-3712-43C2-8968-56C9C823BE62}" srcOrd="1" destOrd="0" presId="urn:microsoft.com/office/officeart/2005/8/layout/hierarchy1"/>
    <dgm:cxn modelId="{5AA945E5-4460-4BB6-BCFB-A448D47D600E}" type="presParOf" srcId="{7F92F8C8-F168-4E28-B3F2-033C160EEB2A}" destId="{A67AC59A-7B7B-4DC3-9EDC-75CF223C3FC9}" srcOrd="2" destOrd="0" presId="urn:microsoft.com/office/officeart/2005/8/layout/hierarchy1"/>
    <dgm:cxn modelId="{95A7AA90-FF79-4411-9FF3-017347B89F09}" type="presParOf" srcId="{7F92F8C8-F168-4E28-B3F2-033C160EEB2A}" destId="{3200DACA-961C-41A3-9666-901FBDC1FFAD}" srcOrd="3" destOrd="0" presId="urn:microsoft.com/office/officeart/2005/8/layout/hierarchy1"/>
    <dgm:cxn modelId="{F47AF825-AD23-4A98-972A-3B47E6F5243A}" type="presParOf" srcId="{3200DACA-961C-41A3-9666-901FBDC1FFAD}" destId="{288809CD-7555-4FDC-81FD-FC9F1B3EBA80}" srcOrd="0" destOrd="0" presId="urn:microsoft.com/office/officeart/2005/8/layout/hierarchy1"/>
    <dgm:cxn modelId="{FC3600E3-4546-44D3-9591-C22293CCC5B7}" type="presParOf" srcId="{288809CD-7555-4FDC-81FD-FC9F1B3EBA80}" destId="{AC762A08-5053-4071-B72E-33215C14C765}" srcOrd="0" destOrd="0" presId="urn:microsoft.com/office/officeart/2005/8/layout/hierarchy1"/>
    <dgm:cxn modelId="{4FC5EE5E-7A89-48C6-A5A5-1A46426431D3}" type="presParOf" srcId="{288809CD-7555-4FDC-81FD-FC9F1B3EBA80}" destId="{5E69C298-240D-4CFB-BFE8-21D7370A0348}" srcOrd="1" destOrd="0" presId="urn:microsoft.com/office/officeart/2005/8/layout/hierarchy1"/>
    <dgm:cxn modelId="{E29AD87B-173B-4F0C-8486-13BB3CB0B06E}" type="presParOf" srcId="{3200DACA-961C-41A3-9666-901FBDC1FFAD}" destId="{C77A17E2-4F9B-4D0F-9A72-C5D10E4968DF}" srcOrd="1" destOrd="0" presId="urn:microsoft.com/office/officeart/2005/8/layout/hierarchy1"/>
    <dgm:cxn modelId="{76DC2088-404C-42E0-92EF-46E3FDCCDB40}" type="presParOf" srcId="{F61F7FC5-828C-4C75-B343-20A01C225923}" destId="{12E05AA5-2DAC-40C8-B606-F383BEF06B87}" srcOrd="2" destOrd="0" presId="urn:microsoft.com/office/officeart/2005/8/layout/hierarchy1"/>
    <dgm:cxn modelId="{CD260966-EF88-40DB-81FA-7B002E722FB3}" type="presParOf" srcId="{F61F7FC5-828C-4C75-B343-20A01C225923}" destId="{EEA8C5BB-6724-4D88-93B0-E9524E39A849}" srcOrd="3" destOrd="0" presId="urn:microsoft.com/office/officeart/2005/8/layout/hierarchy1"/>
    <dgm:cxn modelId="{C82EC758-6E77-4AC3-A1D5-C1D56DE2EEA5}" type="presParOf" srcId="{EEA8C5BB-6724-4D88-93B0-E9524E39A849}" destId="{8DDBE820-0EB3-4217-AC64-879F6D9897AB}" srcOrd="0" destOrd="0" presId="urn:microsoft.com/office/officeart/2005/8/layout/hierarchy1"/>
    <dgm:cxn modelId="{E8ED3C7A-F82B-4F74-BB13-52D0342380EF}" type="presParOf" srcId="{8DDBE820-0EB3-4217-AC64-879F6D9897AB}" destId="{0E4A2170-54DA-4859-A0C3-12E663C62249}" srcOrd="0" destOrd="0" presId="urn:microsoft.com/office/officeart/2005/8/layout/hierarchy1"/>
    <dgm:cxn modelId="{C3575148-8A84-4E19-B964-528451FCEDB3}" type="presParOf" srcId="{8DDBE820-0EB3-4217-AC64-879F6D9897AB}" destId="{4E31EA1E-D07A-49D7-BB08-72579E3AD9B5}" srcOrd="1" destOrd="0" presId="urn:microsoft.com/office/officeart/2005/8/layout/hierarchy1"/>
    <dgm:cxn modelId="{5A03B167-6179-4077-BAD7-BD9DC58678A8}" type="presParOf" srcId="{EEA8C5BB-6724-4D88-93B0-E9524E39A849}" destId="{3A903164-190D-41AE-8481-3C716DE379C5}" srcOrd="1" destOrd="0" presId="urn:microsoft.com/office/officeart/2005/8/layout/hierarchy1"/>
    <dgm:cxn modelId="{3B9533B6-0311-48B4-A519-5E9E1EABFF70}" type="presParOf" srcId="{3A903164-190D-41AE-8481-3C716DE379C5}" destId="{CCC56069-EBC0-4363-BF8C-37E2124D27F8}" srcOrd="0" destOrd="0" presId="urn:microsoft.com/office/officeart/2005/8/layout/hierarchy1"/>
    <dgm:cxn modelId="{6948EACF-79B4-460A-AD2F-9A7485AD7B0D}" type="presParOf" srcId="{3A903164-190D-41AE-8481-3C716DE379C5}" destId="{062A691B-C5FF-4797-848C-D58248647E77}" srcOrd="1" destOrd="0" presId="urn:microsoft.com/office/officeart/2005/8/layout/hierarchy1"/>
    <dgm:cxn modelId="{88B6FBE1-3043-4EE0-BDF8-AA89F10F1116}" type="presParOf" srcId="{062A691B-C5FF-4797-848C-D58248647E77}" destId="{41CCD88D-DB87-42C9-8322-1122FBC331F3}" srcOrd="0" destOrd="0" presId="urn:microsoft.com/office/officeart/2005/8/layout/hierarchy1"/>
    <dgm:cxn modelId="{22CE1B5F-5934-4868-ACD1-A97D3B79D749}" type="presParOf" srcId="{41CCD88D-DB87-42C9-8322-1122FBC331F3}" destId="{2D8AAC62-3B2B-4B1D-9FC8-AB763354FCAD}" srcOrd="0" destOrd="0" presId="urn:microsoft.com/office/officeart/2005/8/layout/hierarchy1"/>
    <dgm:cxn modelId="{D71C3D86-16E3-4DD9-9311-1E097AFB1078}" type="presParOf" srcId="{41CCD88D-DB87-42C9-8322-1122FBC331F3}" destId="{BF081213-A506-48C2-A272-D1E93C1D8026}" srcOrd="1" destOrd="0" presId="urn:microsoft.com/office/officeart/2005/8/layout/hierarchy1"/>
    <dgm:cxn modelId="{2D3DE41D-05D0-45D4-A42C-67022CA30A98}" type="presParOf" srcId="{062A691B-C5FF-4797-848C-D58248647E77}" destId="{8BAE88C8-6D8F-4D32-BC53-C7E37E483ABE}" srcOrd="1" destOrd="0" presId="urn:microsoft.com/office/officeart/2005/8/layout/hierarchy1"/>
    <dgm:cxn modelId="{4A625044-FFB8-4B60-B9DB-A1392D13E4B7}" type="presParOf" srcId="{3A903164-190D-41AE-8481-3C716DE379C5}" destId="{41533006-BA73-4EDB-BCF4-1E009609B7C7}" srcOrd="2" destOrd="0" presId="urn:microsoft.com/office/officeart/2005/8/layout/hierarchy1"/>
    <dgm:cxn modelId="{3BAE04EC-6180-43EA-8A5D-BA83ABF68B98}" type="presParOf" srcId="{3A903164-190D-41AE-8481-3C716DE379C5}" destId="{84F99CB1-426B-4DB6-B543-9E967D8A715F}" srcOrd="3" destOrd="0" presId="urn:microsoft.com/office/officeart/2005/8/layout/hierarchy1"/>
    <dgm:cxn modelId="{AAB732D9-0647-4CCB-8F75-D9C7D65DB9A2}" type="presParOf" srcId="{84F99CB1-426B-4DB6-B543-9E967D8A715F}" destId="{134E53A4-C0F7-4EB1-9108-15BEBF3BF3B4}" srcOrd="0" destOrd="0" presId="urn:microsoft.com/office/officeart/2005/8/layout/hierarchy1"/>
    <dgm:cxn modelId="{D64FDCB3-B36B-4487-91DF-275E51C76AD1}" type="presParOf" srcId="{134E53A4-C0F7-4EB1-9108-15BEBF3BF3B4}" destId="{306649D4-7C53-49C3-8936-936E999BD6F9}" srcOrd="0" destOrd="0" presId="urn:microsoft.com/office/officeart/2005/8/layout/hierarchy1"/>
    <dgm:cxn modelId="{1548AB24-7245-4094-834B-217D9210505F}" type="presParOf" srcId="{134E53A4-C0F7-4EB1-9108-15BEBF3BF3B4}" destId="{9435B915-2C06-4371-966B-2CB3EE9EC877}" srcOrd="1" destOrd="0" presId="urn:microsoft.com/office/officeart/2005/8/layout/hierarchy1"/>
    <dgm:cxn modelId="{FD8864ED-A7DB-4C10-ABD7-F1A70E7CF06E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000" dirty="0" smtClean="0"/>
            <a:t>[</a:t>
          </a:r>
          <a:r>
            <a:rPr lang="fr-FR" sz="1200" dirty="0" smtClean="0"/>
            <a:t>20;5;1;9</a:t>
          </a:r>
          <a:r>
            <a:rPr lang="fr-FR" sz="1000" dirty="0" smtClean="0"/>
            <a:t>]</a:t>
          </a:r>
          <a:endParaRPr lang="fr-FR" sz="10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500" dirty="0" smtClean="0"/>
            <a:t>[</a:t>
          </a:r>
          <a:r>
            <a:rPr lang="fr-FR" sz="1200" dirty="0" smtClean="0"/>
            <a:t>20;5</a:t>
          </a:r>
          <a:r>
            <a:rPr lang="fr-FR" sz="1500" dirty="0" smtClean="0"/>
            <a:t>]</a:t>
          </a:r>
          <a:endParaRPr lang="fr-FR" sz="15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</a:t>
          </a:r>
          <a:r>
            <a:rPr lang="fr-FR" sz="1700" dirty="0" smtClean="0"/>
            <a:t>]</a:t>
          </a:r>
          <a:endParaRPr lang="fr-FR" sz="17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/>
      <dgm:t>
        <a:bodyPr/>
        <a:lstStyle/>
        <a:p>
          <a:endParaRPr lang="fr-FR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AB86C754-F2AA-403D-98D8-62B1F6285EBE}">
      <dgm:prSet/>
      <dgm:spPr/>
      <dgm:t>
        <a:bodyPr/>
        <a:lstStyle/>
        <a:p>
          <a:endParaRPr lang="fr-FR"/>
        </a:p>
      </dgm:t>
    </dgm:pt>
    <dgm:pt modelId="{8DC698A3-6828-4D0F-9D2C-4DF3DB7882ED}" type="parTrans" cxnId="{0709FBCD-72B7-4388-912F-CE3800043DF8}">
      <dgm:prSet/>
      <dgm:spPr/>
      <dgm:t>
        <a:bodyPr/>
        <a:lstStyle/>
        <a:p>
          <a:endParaRPr lang="fr-FR"/>
        </a:p>
      </dgm:t>
    </dgm:pt>
    <dgm:pt modelId="{472A927F-B7D2-4793-8A5E-41CFD2DB94AB}" type="sibTrans" cxnId="{0709FBCD-72B7-4388-912F-CE3800043DF8}">
      <dgm:prSet/>
      <dgm:spPr/>
      <dgm:t>
        <a:bodyPr/>
        <a:lstStyle/>
        <a:p>
          <a:endParaRPr lang="fr-FR"/>
        </a:p>
      </dgm:t>
    </dgm:pt>
    <dgm:pt modelId="{6E684A0A-B5C9-4CCC-8ACA-26C5F393D80C}">
      <dgm:prSet/>
      <dgm:spPr/>
      <dgm:t>
        <a:bodyPr/>
        <a:lstStyle/>
        <a:p>
          <a:endParaRPr lang="fr-FR"/>
        </a:p>
      </dgm:t>
    </dgm:pt>
    <dgm:pt modelId="{E9005ED2-5045-4691-AD9F-839099C6B51E}" type="parTrans" cxnId="{0A6EC540-A128-4821-A6F3-1C7FDF977A43}">
      <dgm:prSet/>
      <dgm:spPr/>
      <dgm:t>
        <a:bodyPr/>
        <a:lstStyle/>
        <a:p>
          <a:endParaRPr lang="fr-FR"/>
        </a:p>
      </dgm:t>
    </dgm:pt>
    <dgm:pt modelId="{CC9BEB79-0850-4D9D-A8FF-48B7B459FC12}" type="sibTrans" cxnId="{0A6EC540-A128-4821-A6F3-1C7FDF977A43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2264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67426394-4A16-44C0-8A0A-7CC3FDD59413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E6BD1C1C-FBA6-469A-9AE4-788BB47877DD}" type="pres">
      <dgm:prSet presAssocID="{25408D9B-C3C9-4E01-941D-CA3FF169ECB3}" presName="hierRoot3" presStyleCnt="0"/>
      <dgm:spPr/>
    </dgm:pt>
    <dgm:pt modelId="{2D881168-671E-4852-AE27-7C81AD658933}" type="pres">
      <dgm:prSet presAssocID="{25408D9B-C3C9-4E01-941D-CA3FF169ECB3}" presName="composite3" presStyleCnt="0"/>
      <dgm:spPr/>
    </dgm:pt>
    <dgm:pt modelId="{1AF87F9D-8F40-44EB-9D91-ECC7D2355469}" type="pres">
      <dgm:prSet presAssocID="{25408D9B-C3C9-4E01-941D-CA3FF169ECB3}" presName="background3" presStyleLbl="node3" presStyleIdx="1" presStyleCnt="4"/>
      <dgm:spPr/>
    </dgm:pt>
    <dgm:pt modelId="{62508E60-1F0D-41A3-84AE-13067A44FD57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C7FB90-3211-4B29-8652-52C73E0F4908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 custLinFactNeighborX="-7025" custLinFactNeighborY="-231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FAD310A2-4AAD-4659-9C11-6C3B45DA9693}" type="pres">
      <dgm:prSet presAssocID="{8DC698A3-6828-4D0F-9D2C-4DF3DB7882ED}" presName="Name23" presStyleLbl="parChTrans1D4" presStyleIdx="3" presStyleCnt="8"/>
      <dgm:spPr/>
      <dgm:t>
        <a:bodyPr/>
        <a:lstStyle/>
        <a:p>
          <a:endParaRPr lang="fr-FR"/>
        </a:p>
      </dgm:t>
    </dgm:pt>
    <dgm:pt modelId="{649EBBD4-5843-4A56-8E25-0EA27F40AFAF}" type="pres">
      <dgm:prSet presAssocID="{AB86C754-F2AA-403D-98D8-62B1F6285EBE}" presName="hierRoot4" presStyleCnt="0"/>
      <dgm:spPr/>
    </dgm:pt>
    <dgm:pt modelId="{12652D19-0686-4E50-85B1-6B575B7A222C}" type="pres">
      <dgm:prSet presAssocID="{AB86C754-F2AA-403D-98D8-62B1F6285EBE}" presName="composite4" presStyleCnt="0"/>
      <dgm:spPr/>
    </dgm:pt>
    <dgm:pt modelId="{C5A01CAA-98B7-4A93-A480-2E0AF2F783F4}" type="pres">
      <dgm:prSet presAssocID="{AB86C754-F2AA-403D-98D8-62B1F6285EBE}" presName="background4" presStyleLbl="node4" presStyleIdx="3" presStyleCnt="8"/>
      <dgm:spPr/>
    </dgm:pt>
    <dgm:pt modelId="{50BE57BF-3FA9-4F02-9DEE-52D98995A669}" type="pres">
      <dgm:prSet presAssocID="{AB86C754-F2AA-403D-98D8-62B1F6285EBE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CEBCA07-40C7-4557-B545-7CF663173E67}" type="pres">
      <dgm:prSet presAssocID="{AB86C754-F2AA-403D-98D8-62B1F6285EBE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71B0AB8A-1A80-4202-91C0-CE55E2261CD5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22321DB9-D6BE-400C-A4E0-A73F8739D1B0}" type="pres">
      <dgm:prSet presAssocID="{E2E8278B-215B-4F0F-B86F-3D3BB1E3C0DF}" presName="hierRoot3" presStyleCnt="0"/>
      <dgm:spPr/>
    </dgm:pt>
    <dgm:pt modelId="{D4448D1E-5F47-4A2E-8EE9-E04BEE9DF52B}" type="pres">
      <dgm:prSet presAssocID="{E2E8278B-215B-4F0F-B86F-3D3BB1E3C0DF}" presName="composite3" presStyleCnt="0"/>
      <dgm:spPr/>
    </dgm:pt>
    <dgm:pt modelId="{4380AC69-6356-4726-961F-8088921D7A4F}" type="pres">
      <dgm:prSet presAssocID="{E2E8278B-215B-4F0F-B86F-3D3BB1E3C0DF}" presName="background3" presStyleLbl="node3" presStyleIdx="2" presStyleCnt="4"/>
      <dgm:spPr/>
    </dgm:pt>
    <dgm:pt modelId="{2EE4EB47-7F56-4DAC-B41A-4D9177C3261B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F92F8C8-F168-4E28-B3F2-033C160EEB2A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 custLinFactNeighborX="-7831" custLinFactNeighborY="-391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AC22E215-BD22-4EC2-A264-182D9DA94716}" type="pres">
      <dgm:prSet presAssocID="{E9005ED2-5045-4691-AD9F-839099C6B51E}" presName="Name23" presStyleLbl="parChTrans1D4" presStyleIdx="5" presStyleCnt="8"/>
      <dgm:spPr/>
      <dgm:t>
        <a:bodyPr/>
        <a:lstStyle/>
        <a:p>
          <a:endParaRPr lang="fr-FR"/>
        </a:p>
      </dgm:t>
    </dgm:pt>
    <dgm:pt modelId="{F588EAA7-7BFF-4C38-958E-5A34C94C2DA9}" type="pres">
      <dgm:prSet presAssocID="{6E684A0A-B5C9-4CCC-8ACA-26C5F393D80C}" presName="hierRoot4" presStyleCnt="0"/>
      <dgm:spPr/>
    </dgm:pt>
    <dgm:pt modelId="{D605A9B7-3409-42A1-B658-E312E9EC6CA8}" type="pres">
      <dgm:prSet presAssocID="{6E684A0A-B5C9-4CCC-8ACA-26C5F393D80C}" presName="composite4" presStyleCnt="0"/>
      <dgm:spPr/>
    </dgm:pt>
    <dgm:pt modelId="{D986D09E-41E0-43CE-839B-B900D363CE7F}" type="pres">
      <dgm:prSet presAssocID="{6E684A0A-B5C9-4CCC-8ACA-26C5F393D80C}" presName="background4" presStyleLbl="node4" presStyleIdx="5" presStyleCnt="8"/>
      <dgm:spPr/>
    </dgm:pt>
    <dgm:pt modelId="{22F1CB9B-6318-4AF5-ACA9-0BD780236979}" type="pres">
      <dgm:prSet presAssocID="{6E684A0A-B5C9-4CCC-8ACA-26C5F393D80C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453CEF3-D594-435A-871F-4F68FA10B169}" type="pres">
      <dgm:prSet presAssocID="{6E684A0A-B5C9-4CCC-8ACA-26C5F393D80C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AB65A6DB-79F9-400C-8C00-978202A23BB2}" type="presOf" srcId="{25408D9B-C3C9-4E01-941D-CA3FF169ECB3}" destId="{62508E60-1F0D-41A3-84AE-13067A44FD57}" srcOrd="0" destOrd="0" presId="urn:microsoft.com/office/officeart/2005/8/layout/hierarchy1"/>
    <dgm:cxn modelId="{5E0CFEE9-F6FD-40D8-BD81-6EF9F4880475}" type="presOf" srcId="{68870446-C6F4-468C-8DC7-8224FA71B959}" destId="{6E9EEC93-44BE-4EB9-BA0B-0AE73CD1A941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4EBA18D8-F82C-4ED1-969D-E08657406FDC}" type="presOf" srcId="{93BD013D-9260-436C-828D-53D9CC5EC8E5}" destId="{A5B54865-23C9-4CFC-8528-ED1C88828BD7}" srcOrd="0" destOrd="0" presId="urn:microsoft.com/office/officeart/2005/8/layout/hierarchy1"/>
    <dgm:cxn modelId="{6FCB04BC-D869-4965-B554-617B22CE35FE}" type="presOf" srcId="{8DC698A3-6828-4D0F-9D2C-4DF3DB7882ED}" destId="{FAD310A2-4AAD-4659-9C11-6C3B45DA9693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28CFADEA-D883-4E56-A851-74B870952855}" type="presOf" srcId="{ACC145D8-1F74-4AA6-92B4-6688B8F0A98B}" destId="{63660872-4339-421E-A76A-39D5BBB7467B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4F51BE1F-DFFA-46BF-8360-B31983456464}" type="presOf" srcId="{B936DBB1-CA68-44BA-9E28-480F4A22C530}" destId="{D476895C-88C6-497B-A031-5909FF15ED13}" srcOrd="0" destOrd="0" presId="urn:microsoft.com/office/officeart/2005/8/layout/hierarchy1"/>
    <dgm:cxn modelId="{1002E4DB-0090-4231-B4B7-21C7A782FB60}" type="presOf" srcId="{28F50ADF-1529-4EDA-BF03-76BD9CE40284}" destId="{B0A73EDC-F4DC-479D-9DCE-D1269BFAEEBA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C17D53EA-722D-46B4-84A9-DCF9990BD894}" type="presOf" srcId="{E65FB1DD-77BD-4199-B117-E86CCAA77982}" destId="{41533006-BA73-4EDB-BCF4-1E009609B7C7}" srcOrd="0" destOrd="0" presId="urn:microsoft.com/office/officeart/2005/8/layout/hierarchy1"/>
    <dgm:cxn modelId="{CD36D2E7-5E95-455A-9948-E360E0F8296E}" type="presOf" srcId="{3CDD46B3-F591-4219-92B9-1775CE54E2AF}" destId="{EE88CD6A-A261-410D-9882-5FCB7C11FCEE}" srcOrd="0" destOrd="0" presId="urn:microsoft.com/office/officeart/2005/8/layout/hierarchy1"/>
    <dgm:cxn modelId="{04A59504-AA38-461D-8FE5-6427C47E89CC}" type="presOf" srcId="{0447CDC2-4C27-446B-8E9D-5AE93DA6638A}" destId="{4E31EA1E-D07A-49D7-BB08-72579E3AD9B5}" srcOrd="0" destOrd="0" presId="urn:microsoft.com/office/officeart/2005/8/layout/hierarchy1"/>
    <dgm:cxn modelId="{A90CF57F-249E-41E2-9594-1A43D1879680}" type="presOf" srcId="{B25CE644-DEB3-48D4-BAAA-8929DD1D38A0}" destId="{4CE5C886-75FA-4FFD-82B4-18F3F50C1AEA}" srcOrd="0" destOrd="0" presId="urn:microsoft.com/office/officeart/2005/8/layout/hierarchy1"/>
    <dgm:cxn modelId="{4DF7FAB7-3449-4286-A3A5-952773F637A9}" type="presOf" srcId="{75B2B2D0-714D-4C8F-9A3D-CCA41045BFA5}" destId="{6E73F18C-0131-42A5-AE4C-4A53BAC9804D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F0A77D51-4F2C-4166-8899-E8885961023A}" type="presOf" srcId="{A14E0BCB-0255-45C9-AEF5-161F04F7B233}" destId="{67426394-4A16-44C0-8A0A-7CC3FDD59413}" srcOrd="0" destOrd="0" presId="urn:microsoft.com/office/officeart/2005/8/layout/hierarchy1"/>
    <dgm:cxn modelId="{AB4D69F4-719E-414B-A48A-8D96D52931A4}" type="presOf" srcId="{727F6E3E-C929-4793-902F-B3DFA4641EAB}" destId="{CCC56069-EBC0-4363-BF8C-37E2124D27F8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07B653F5-00A7-462B-BD32-B87F62B298DF}" type="presOf" srcId="{E2E8278B-215B-4F0F-B86F-3D3BB1E3C0DF}" destId="{2EE4EB47-7F56-4DAC-B41A-4D9177C3261B}" srcOrd="0" destOrd="0" presId="urn:microsoft.com/office/officeart/2005/8/layout/hierarchy1"/>
    <dgm:cxn modelId="{A01E9B77-30F2-4819-A736-515ECAA6B7C9}" type="presOf" srcId="{00144D75-A70F-4FAB-8608-1BDB12410025}" destId="{35F65ED0-54DD-4976-8DD4-C64A490BF148}" srcOrd="0" destOrd="0" presId="urn:microsoft.com/office/officeart/2005/8/layout/hierarchy1"/>
    <dgm:cxn modelId="{951C2A6D-C29C-4C97-B92F-75CB0F38B041}" type="presOf" srcId="{D68AD263-D583-49F6-AAEB-7313B6C1A714}" destId="{1ED2776C-E897-4E2B-AA21-20701F00263F}" srcOrd="0" destOrd="0" presId="urn:microsoft.com/office/officeart/2005/8/layout/hierarchy1"/>
    <dgm:cxn modelId="{9BDD3D63-B079-4D17-B2B5-C4A653B9FB14}" type="presOf" srcId="{8BE71B52-E9EF-470B-9F4E-9FE817960353}" destId="{9A9D497C-6874-48D5-8FDE-59C3762B9CB6}" srcOrd="0" destOrd="0" presId="urn:microsoft.com/office/officeart/2005/8/layout/hierarchy1"/>
    <dgm:cxn modelId="{9259B710-5A0B-421F-878D-FFF95B61FC31}" type="presOf" srcId="{D3E56642-83A5-4A51-9EDB-40ED8C744AEF}" destId="{EB0965C9-B7BF-47A2-9E9A-A3ED188AE0F6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DD6E024A-9A47-4241-BEE6-E6615C873536}" type="presOf" srcId="{7F3B583C-8180-43E2-8299-9C2B2CEF512D}" destId="{BF081213-A506-48C2-A272-D1E93C1D8026}" srcOrd="0" destOrd="0" presId="urn:microsoft.com/office/officeart/2005/8/layout/hierarchy1"/>
    <dgm:cxn modelId="{58BBC90D-59BF-42CD-9C35-019509810E3B}" type="presOf" srcId="{36053F2B-9FDB-49A4-9D7A-3776B13DB2EB}" destId="{42F0EA06-4B18-4BB3-99D1-CCE1E06708E6}" srcOrd="0" destOrd="0" presId="urn:microsoft.com/office/officeart/2005/8/layout/hierarchy1"/>
    <dgm:cxn modelId="{C221FDEA-8C6F-4842-A0B7-C164E3050316}" type="presOf" srcId="{A6A58ED5-CAFF-4A4E-99D7-A9A94E72AAAE}" destId="{12E05AA5-2DAC-40C8-B606-F383BEF06B87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3FA7F5EB-0AD1-4B3E-90D9-745FDB3F0158}" type="presOf" srcId="{7EE4120F-A673-4A4F-B858-FB25291641EA}" destId="{71B0AB8A-1A80-4202-91C0-CE55E2261CD5}" srcOrd="0" destOrd="0" presId="urn:microsoft.com/office/officeart/2005/8/layout/hierarchy1"/>
    <dgm:cxn modelId="{0709FBCD-72B7-4388-912F-CE3800043DF8}" srcId="{25408D9B-C3C9-4E01-941D-CA3FF169ECB3}" destId="{AB86C754-F2AA-403D-98D8-62B1F6285EBE}" srcOrd="1" destOrd="0" parTransId="{8DC698A3-6828-4D0F-9D2C-4DF3DB7882ED}" sibTransId="{472A927F-B7D2-4793-8A5E-41CFD2DB94AB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0A6EC540-A128-4821-A6F3-1C7FDF977A43}" srcId="{E2E8278B-215B-4F0F-B86F-3D3BB1E3C0DF}" destId="{6E684A0A-B5C9-4CCC-8ACA-26C5F393D80C}" srcOrd="1" destOrd="0" parTransId="{E9005ED2-5045-4691-AD9F-839099C6B51E}" sibTransId="{CC9BEB79-0850-4D9D-A8FF-48B7B459FC12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390C21DA-B422-461E-BB7A-C45109B9358F}" type="presOf" srcId="{108E652A-3DE6-4F26-AB83-1869A2D1B395}" destId="{9435B915-2C06-4371-966B-2CB3EE9EC877}" srcOrd="0" destOrd="0" presId="urn:microsoft.com/office/officeart/2005/8/layout/hierarchy1"/>
    <dgm:cxn modelId="{8E9F84DA-9CE3-4581-9D6E-C51A4516ED12}" type="presOf" srcId="{15958A80-C87B-4295-935B-D5441386AB2A}" destId="{264777E4-83C7-4654-BE18-55F1D8CE12FB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5946DD45-5166-44A8-9304-E34B23E15F0D}" type="presOf" srcId="{3C1F7614-9325-44C8-AB82-69245C46E13A}" destId="{E82AB148-797E-4CF9-9664-3A9CE27604B8}" srcOrd="0" destOrd="0" presId="urn:microsoft.com/office/officeart/2005/8/layout/hierarchy1"/>
    <dgm:cxn modelId="{CD9D485F-2605-48F8-8AA6-55042A48880C}" type="presOf" srcId="{7BE347B4-128C-4B0C-9BFA-1BAC5DAFEDB5}" destId="{F25038ED-0744-47FC-8007-1D4C61B45319}" srcOrd="0" destOrd="0" presId="urn:microsoft.com/office/officeart/2005/8/layout/hierarchy1"/>
    <dgm:cxn modelId="{CDA9F3F6-42E9-4D39-9396-6440983BBDC7}" type="presOf" srcId="{AB86C754-F2AA-403D-98D8-62B1F6285EBE}" destId="{50BE57BF-3FA9-4F02-9DEE-52D98995A669}" srcOrd="0" destOrd="0" presId="urn:microsoft.com/office/officeart/2005/8/layout/hierarchy1"/>
    <dgm:cxn modelId="{B7A48027-DC7A-420D-A7AA-277B14B55557}" type="presOf" srcId="{E9005ED2-5045-4691-AD9F-839099C6B51E}" destId="{AC22E215-BD22-4EC2-A264-182D9DA94716}" srcOrd="0" destOrd="0" presId="urn:microsoft.com/office/officeart/2005/8/layout/hierarchy1"/>
    <dgm:cxn modelId="{C04092EB-537E-428B-9CA8-D6909D40D253}" type="presOf" srcId="{6E684A0A-B5C9-4CCC-8ACA-26C5F393D80C}" destId="{22F1CB9B-6318-4AF5-ACA9-0BD780236979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874C0F6B-0C95-4914-B8C7-3C7CA0B2A1F6}" type="presParOf" srcId="{9A9D497C-6874-48D5-8FDE-59C3762B9CB6}" destId="{EB166BBC-DAB4-4FAD-93F1-0C48365B9D9B}" srcOrd="0" destOrd="0" presId="urn:microsoft.com/office/officeart/2005/8/layout/hierarchy1"/>
    <dgm:cxn modelId="{185BF52E-C74A-4658-B60D-CC3725A0B901}" type="presParOf" srcId="{EB166BBC-DAB4-4FAD-93F1-0C48365B9D9B}" destId="{588D667E-7026-471F-BBAA-996BE0646072}" srcOrd="0" destOrd="0" presId="urn:microsoft.com/office/officeart/2005/8/layout/hierarchy1"/>
    <dgm:cxn modelId="{7468F056-5DF0-42F3-A4F4-9EED71542734}" type="presParOf" srcId="{588D667E-7026-471F-BBAA-996BE0646072}" destId="{B06906FC-FD4E-4905-89B7-A9B1861B87DF}" srcOrd="0" destOrd="0" presId="urn:microsoft.com/office/officeart/2005/8/layout/hierarchy1"/>
    <dgm:cxn modelId="{D5B0A4A8-8575-4D49-8119-CE8513AAD982}" type="presParOf" srcId="{588D667E-7026-471F-BBAA-996BE0646072}" destId="{EB0965C9-B7BF-47A2-9E9A-A3ED188AE0F6}" srcOrd="1" destOrd="0" presId="urn:microsoft.com/office/officeart/2005/8/layout/hierarchy1"/>
    <dgm:cxn modelId="{2DCE61F6-1AD6-4B9A-96EB-B612003BCEAD}" type="presParOf" srcId="{EB166BBC-DAB4-4FAD-93F1-0C48365B9D9B}" destId="{5B15B84A-564C-4B80-82E4-64411DADB998}" srcOrd="1" destOrd="0" presId="urn:microsoft.com/office/officeart/2005/8/layout/hierarchy1"/>
    <dgm:cxn modelId="{7E1D3CDE-A172-4108-983F-56A0A709D32F}" type="presParOf" srcId="{5B15B84A-564C-4B80-82E4-64411DADB998}" destId="{63660872-4339-421E-A76A-39D5BBB7467B}" srcOrd="0" destOrd="0" presId="urn:microsoft.com/office/officeart/2005/8/layout/hierarchy1"/>
    <dgm:cxn modelId="{033537B6-1054-46EC-BDF0-72D89FF4E756}" type="presParOf" srcId="{5B15B84A-564C-4B80-82E4-64411DADB998}" destId="{43779612-8393-4687-9734-9C7D2EDFC686}" srcOrd="1" destOrd="0" presId="urn:microsoft.com/office/officeart/2005/8/layout/hierarchy1"/>
    <dgm:cxn modelId="{1A487E0C-B757-4DA2-98F4-E3196E347F0E}" type="presParOf" srcId="{43779612-8393-4687-9734-9C7D2EDFC686}" destId="{F4002264-AA11-4825-8E6A-1EDB8A94B567}" srcOrd="0" destOrd="0" presId="urn:microsoft.com/office/officeart/2005/8/layout/hierarchy1"/>
    <dgm:cxn modelId="{DA505106-9370-45D2-9D78-AA5D8C3AB58E}" type="presParOf" srcId="{F4002264-AA11-4825-8E6A-1EDB8A94B567}" destId="{953E3338-2E09-4E17-9741-48135F402AD0}" srcOrd="0" destOrd="0" presId="urn:microsoft.com/office/officeart/2005/8/layout/hierarchy1"/>
    <dgm:cxn modelId="{D55B5D68-55CE-47D1-A928-820B1D13E587}" type="presParOf" srcId="{F4002264-AA11-4825-8E6A-1EDB8A94B567}" destId="{A5B54865-23C9-4CFC-8528-ED1C88828BD7}" srcOrd="1" destOrd="0" presId="urn:microsoft.com/office/officeart/2005/8/layout/hierarchy1"/>
    <dgm:cxn modelId="{C37BEEBF-36C6-4F81-89E6-7B3172AA944F}" type="presParOf" srcId="{43779612-8393-4687-9734-9C7D2EDFC686}" destId="{2838CCCF-5E5A-49DD-A0DF-2AB7CD44EAF4}" srcOrd="1" destOrd="0" presId="urn:microsoft.com/office/officeart/2005/8/layout/hierarchy1"/>
    <dgm:cxn modelId="{0A667292-FB4E-4E8E-A7EC-722E8C765C6E}" type="presParOf" srcId="{2838CCCF-5E5A-49DD-A0DF-2AB7CD44EAF4}" destId="{6E9EEC93-44BE-4EB9-BA0B-0AE73CD1A941}" srcOrd="0" destOrd="0" presId="urn:microsoft.com/office/officeart/2005/8/layout/hierarchy1"/>
    <dgm:cxn modelId="{F35B0718-BE5B-4CCE-8027-7F31D71F273C}" type="presParOf" srcId="{2838CCCF-5E5A-49DD-A0DF-2AB7CD44EAF4}" destId="{75B8D73A-89AA-479F-825E-6AF854002943}" srcOrd="1" destOrd="0" presId="urn:microsoft.com/office/officeart/2005/8/layout/hierarchy1"/>
    <dgm:cxn modelId="{D02076AC-57BD-4178-9EFA-583491EC1BBE}" type="presParOf" srcId="{75B8D73A-89AA-479F-825E-6AF854002943}" destId="{86E7F458-08BB-4B50-978F-C6126AA0FD0C}" srcOrd="0" destOrd="0" presId="urn:microsoft.com/office/officeart/2005/8/layout/hierarchy1"/>
    <dgm:cxn modelId="{BF72EAC0-174A-4766-8548-FFD86B999941}" type="presParOf" srcId="{86E7F458-08BB-4B50-978F-C6126AA0FD0C}" destId="{593F1033-3DE4-481E-BFFF-209CC69ED8B1}" srcOrd="0" destOrd="0" presId="urn:microsoft.com/office/officeart/2005/8/layout/hierarchy1"/>
    <dgm:cxn modelId="{59C62AEF-912D-4A12-A10B-935E9C10381B}" type="presParOf" srcId="{86E7F458-08BB-4B50-978F-C6126AA0FD0C}" destId="{35F65ED0-54DD-4976-8DD4-C64A490BF148}" srcOrd="1" destOrd="0" presId="urn:microsoft.com/office/officeart/2005/8/layout/hierarchy1"/>
    <dgm:cxn modelId="{D8692C04-226A-487A-9A0F-16B733CA8AD9}" type="presParOf" srcId="{75B8D73A-89AA-479F-825E-6AF854002943}" destId="{17AE1ECB-EF0A-4B7A-8282-3924AC2527E1}" srcOrd="1" destOrd="0" presId="urn:microsoft.com/office/officeart/2005/8/layout/hierarchy1"/>
    <dgm:cxn modelId="{E15F51AC-58CC-40E4-BAAE-2DFC964B744F}" type="presParOf" srcId="{17AE1ECB-EF0A-4B7A-8282-3924AC2527E1}" destId="{1ED2776C-E897-4E2B-AA21-20701F00263F}" srcOrd="0" destOrd="0" presId="urn:microsoft.com/office/officeart/2005/8/layout/hierarchy1"/>
    <dgm:cxn modelId="{BE01AB69-D954-4B15-ABD0-94130F821AA5}" type="presParOf" srcId="{17AE1ECB-EF0A-4B7A-8282-3924AC2527E1}" destId="{17E34690-F7A8-438E-BDAB-B08CF6A0E7F6}" srcOrd="1" destOrd="0" presId="urn:microsoft.com/office/officeart/2005/8/layout/hierarchy1"/>
    <dgm:cxn modelId="{32BD9F2B-C3DE-47A3-9937-527CFF8647A7}" type="presParOf" srcId="{17E34690-F7A8-438E-BDAB-B08CF6A0E7F6}" destId="{1B0D4907-89CA-420A-BC95-9E144DA9D940}" srcOrd="0" destOrd="0" presId="urn:microsoft.com/office/officeart/2005/8/layout/hierarchy1"/>
    <dgm:cxn modelId="{7108DD9E-1CAB-4E54-A4F1-492F147B1DAF}" type="presParOf" srcId="{1B0D4907-89CA-420A-BC95-9E144DA9D940}" destId="{CF006496-80F5-4893-8B96-9D86371F0E18}" srcOrd="0" destOrd="0" presId="urn:microsoft.com/office/officeart/2005/8/layout/hierarchy1"/>
    <dgm:cxn modelId="{AEDC93A4-A8D2-4D56-9187-3A6E25E8E254}" type="presParOf" srcId="{1B0D4907-89CA-420A-BC95-9E144DA9D940}" destId="{E82AB148-797E-4CF9-9664-3A9CE27604B8}" srcOrd="1" destOrd="0" presId="urn:microsoft.com/office/officeart/2005/8/layout/hierarchy1"/>
    <dgm:cxn modelId="{19207FCA-6E84-4458-BD18-68C31E638DBF}" type="presParOf" srcId="{17E34690-F7A8-438E-BDAB-B08CF6A0E7F6}" destId="{B2EEFEE5-AC15-4A0A-B874-8F3B643FD696}" srcOrd="1" destOrd="0" presId="urn:microsoft.com/office/officeart/2005/8/layout/hierarchy1"/>
    <dgm:cxn modelId="{26EF09D1-E84A-4DC6-9447-2CA3C9C97587}" type="presParOf" srcId="{17AE1ECB-EF0A-4B7A-8282-3924AC2527E1}" destId="{D476895C-88C6-497B-A031-5909FF15ED13}" srcOrd="2" destOrd="0" presId="urn:microsoft.com/office/officeart/2005/8/layout/hierarchy1"/>
    <dgm:cxn modelId="{FC1BE220-C243-4E26-8241-5FF8F988B4A4}" type="presParOf" srcId="{17AE1ECB-EF0A-4B7A-8282-3924AC2527E1}" destId="{7A995093-358C-405C-A60A-4807F96328E0}" srcOrd="3" destOrd="0" presId="urn:microsoft.com/office/officeart/2005/8/layout/hierarchy1"/>
    <dgm:cxn modelId="{05FEEFDB-82B3-4F25-ACBE-F486BBDEA9F8}" type="presParOf" srcId="{7A995093-358C-405C-A60A-4807F96328E0}" destId="{F73A7E89-FBAF-4B8C-B535-4A64D7652E1B}" srcOrd="0" destOrd="0" presId="urn:microsoft.com/office/officeart/2005/8/layout/hierarchy1"/>
    <dgm:cxn modelId="{4D1932B1-9D78-4050-A546-3643D06BEEA9}" type="presParOf" srcId="{F73A7E89-FBAF-4B8C-B535-4A64D7652E1B}" destId="{C550AF9B-ACA0-47E6-96DC-DF9A292EEEB2}" srcOrd="0" destOrd="0" presId="urn:microsoft.com/office/officeart/2005/8/layout/hierarchy1"/>
    <dgm:cxn modelId="{8FF436EA-A5A4-4786-9F9C-B22FCED9A9E6}" type="presParOf" srcId="{F73A7E89-FBAF-4B8C-B535-4A64D7652E1B}" destId="{F25038ED-0744-47FC-8007-1D4C61B45319}" srcOrd="1" destOrd="0" presId="urn:microsoft.com/office/officeart/2005/8/layout/hierarchy1"/>
    <dgm:cxn modelId="{5DA81571-4B55-432B-9CAB-5DD51ED68001}" type="presParOf" srcId="{7A995093-358C-405C-A60A-4807F96328E0}" destId="{E2362B20-7185-4479-81C8-EF8726FE2417}" srcOrd="1" destOrd="0" presId="urn:microsoft.com/office/officeart/2005/8/layout/hierarchy1"/>
    <dgm:cxn modelId="{83C64DAB-90B9-4A18-87AC-0A4407211750}" type="presParOf" srcId="{2838CCCF-5E5A-49DD-A0DF-2AB7CD44EAF4}" destId="{67426394-4A16-44C0-8A0A-7CC3FDD59413}" srcOrd="2" destOrd="0" presId="urn:microsoft.com/office/officeart/2005/8/layout/hierarchy1"/>
    <dgm:cxn modelId="{282FE89D-2778-4435-9038-B3EE1B0BB143}" type="presParOf" srcId="{2838CCCF-5E5A-49DD-A0DF-2AB7CD44EAF4}" destId="{E6BD1C1C-FBA6-469A-9AE4-788BB47877DD}" srcOrd="3" destOrd="0" presId="urn:microsoft.com/office/officeart/2005/8/layout/hierarchy1"/>
    <dgm:cxn modelId="{A374D88F-CD37-4223-B003-2FDD77283E9E}" type="presParOf" srcId="{E6BD1C1C-FBA6-469A-9AE4-788BB47877DD}" destId="{2D881168-671E-4852-AE27-7C81AD658933}" srcOrd="0" destOrd="0" presId="urn:microsoft.com/office/officeart/2005/8/layout/hierarchy1"/>
    <dgm:cxn modelId="{54CC2FBA-84CE-477D-9C43-E1025D605123}" type="presParOf" srcId="{2D881168-671E-4852-AE27-7C81AD658933}" destId="{1AF87F9D-8F40-44EB-9D91-ECC7D2355469}" srcOrd="0" destOrd="0" presId="urn:microsoft.com/office/officeart/2005/8/layout/hierarchy1"/>
    <dgm:cxn modelId="{8AF7CB41-98C6-4ACE-9790-26CE34F8FA0F}" type="presParOf" srcId="{2D881168-671E-4852-AE27-7C81AD658933}" destId="{62508E60-1F0D-41A3-84AE-13067A44FD57}" srcOrd="1" destOrd="0" presId="urn:microsoft.com/office/officeart/2005/8/layout/hierarchy1"/>
    <dgm:cxn modelId="{386DF64E-84C6-4A7A-8770-5AF9AC9D2D16}" type="presParOf" srcId="{E6BD1C1C-FBA6-469A-9AE4-788BB47877DD}" destId="{9FC7FB90-3211-4B29-8652-52C73E0F4908}" srcOrd="1" destOrd="0" presId="urn:microsoft.com/office/officeart/2005/8/layout/hierarchy1"/>
    <dgm:cxn modelId="{2AB294E8-9F24-48A6-990C-83049CC090A6}" type="presParOf" srcId="{9FC7FB90-3211-4B29-8652-52C73E0F4908}" destId="{B0A73EDC-F4DC-479D-9DCE-D1269BFAEEBA}" srcOrd="0" destOrd="0" presId="urn:microsoft.com/office/officeart/2005/8/layout/hierarchy1"/>
    <dgm:cxn modelId="{77732397-449D-4BEA-A194-DDDE6D3FE8FF}" type="presParOf" srcId="{9FC7FB90-3211-4B29-8652-52C73E0F4908}" destId="{1BC2FD01-7558-41E6-B095-A8A579C4638F}" srcOrd="1" destOrd="0" presId="urn:microsoft.com/office/officeart/2005/8/layout/hierarchy1"/>
    <dgm:cxn modelId="{CD8BDD09-D092-418D-A15C-A6D9AACFF604}" type="presParOf" srcId="{1BC2FD01-7558-41E6-B095-A8A579C4638F}" destId="{82680BCF-354B-413F-AD55-90E788DD14F4}" srcOrd="0" destOrd="0" presId="urn:microsoft.com/office/officeart/2005/8/layout/hierarchy1"/>
    <dgm:cxn modelId="{2B1715B0-9EA1-4F35-A619-866ACD9D85D1}" type="presParOf" srcId="{82680BCF-354B-413F-AD55-90E788DD14F4}" destId="{2E6860C5-9269-403F-9368-68A0E72B83B2}" srcOrd="0" destOrd="0" presId="urn:microsoft.com/office/officeart/2005/8/layout/hierarchy1"/>
    <dgm:cxn modelId="{EF3FA72D-B3EF-4A93-A18F-DF5AAE82005C}" type="presParOf" srcId="{82680BCF-354B-413F-AD55-90E788DD14F4}" destId="{EE88CD6A-A261-410D-9882-5FCB7C11FCEE}" srcOrd="1" destOrd="0" presId="urn:microsoft.com/office/officeart/2005/8/layout/hierarchy1"/>
    <dgm:cxn modelId="{2903CA62-DFC0-4DCE-815E-6B769B6CC01C}" type="presParOf" srcId="{1BC2FD01-7558-41E6-B095-A8A579C4638F}" destId="{6A7B17E6-5EE7-45AA-A0DF-23B6A8DAD386}" srcOrd="1" destOrd="0" presId="urn:microsoft.com/office/officeart/2005/8/layout/hierarchy1"/>
    <dgm:cxn modelId="{89D7F01E-7FA3-4D7E-9AA6-CF41B4096241}" type="presParOf" srcId="{9FC7FB90-3211-4B29-8652-52C73E0F4908}" destId="{FAD310A2-4AAD-4659-9C11-6C3B45DA9693}" srcOrd="2" destOrd="0" presId="urn:microsoft.com/office/officeart/2005/8/layout/hierarchy1"/>
    <dgm:cxn modelId="{1BB51E27-EF0C-431B-980D-855021AAB302}" type="presParOf" srcId="{9FC7FB90-3211-4B29-8652-52C73E0F4908}" destId="{649EBBD4-5843-4A56-8E25-0EA27F40AFAF}" srcOrd="3" destOrd="0" presId="urn:microsoft.com/office/officeart/2005/8/layout/hierarchy1"/>
    <dgm:cxn modelId="{89BA0E83-5BEE-47C7-947F-4331D14BB3F5}" type="presParOf" srcId="{649EBBD4-5843-4A56-8E25-0EA27F40AFAF}" destId="{12652D19-0686-4E50-85B1-6B575B7A222C}" srcOrd="0" destOrd="0" presId="urn:microsoft.com/office/officeart/2005/8/layout/hierarchy1"/>
    <dgm:cxn modelId="{4105460A-EB7E-4F2E-832D-7DA60F21E24C}" type="presParOf" srcId="{12652D19-0686-4E50-85B1-6B575B7A222C}" destId="{C5A01CAA-98B7-4A93-A480-2E0AF2F783F4}" srcOrd="0" destOrd="0" presId="urn:microsoft.com/office/officeart/2005/8/layout/hierarchy1"/>
    <dgm:cxn modelId="{FE4EB6E9-5AE3-4E92-9566-65682CDD1DE6}" type="presParOf" srcId="{12652D19-0686-4E50-85B1-6B575B7A222C}" destId="{50BE57BF-3FA9-4F02-9DEE-52D98995A669}" srcOrd="1" destOrd="0" presId="urn:microsoft.com/office/officeart/2005/8/layout/hierarchy1"/>
    <dgm:cxn modelId="{F5F8FE86-7E2D-4AC2-AF91-D2C011DAED4B}" type="presParOf" srcId="{649EBBD4-5843-4A56-8E25-0EA27F40AFAF}" destId="{8CEBCA07-40C7-4557-B545-7CF663173E67}" srcOrd="1" destOrd="0" presId="urn:microsoft.com/office/officeart/2005/8/layout/hierarchy1"/>
    <dgm:cxn modelId="{68C65B32-E93C-40B4-853C-D01FA11323BB}" type="presParOf" srcId="{5B15B84A-564C-4B80-82E4-64411DADB998}" destId="{264777E4-83C7-4654-BE18-55F1D8CE12FB}" srcOrd="2" destOrd="0" presId="urn:microsoft.com/office/officeart/2005/8/layout/hierarchy1"/>
    <dgm:cxn modelId="{1FA98473-CA80-46E3-8A45-5114A6B34091}" type="presParOf" srcId="{5B15B84A-564C-4B80-82E4-64411DADB998}" destId="{E63C6EF7-EFDC-4B20-9F79-9CE538FB1DC5}" srcOrd="3" destOrd="0" presId="urn:microsoft.com/office/officeart/2005/8/layout/hierarchy1"/>
    <dgm:cxn modelId="{4388123B-37F3-4A5F-8185-9D6E6509D78C}" type="presParOf" srcId="{E63C6EF7-EFDC-4B20-9F79-9CE538FB1DC5}" destId="{334851FD-7928-4698-B8D1-725A32270351}" srcOrd="0" destOrd="0" presId="urn:microsoft.com/office/officeart/2005/8/layout/hierarchy1"/>
    <dgm:cxn modelId="{1FBDC2FF-18F1-4053-9F80-539953BB94AA}" type="presParOf" srcId="{334851FD-7928-4698-B8D1-725A32270351}" destId="{10C09F43-8751-4A57-B39F-5714BACA2AAF}" srcOrd="0" destOrd="0" presId="urn:microsoft.com/office/officeart/2005/8/layout/hierarchy1"/>
    <dgm:cxn modelId="{A1D18DCA-1A73-409F-A3BC-B4530EBE2CAE}" type="presParOf" srcId="{334851FD-7928-4698-B8D1-725A32270351}" destId="{42F0EA06-4B18-4BB3-99D1-CCE1E06708E6}" srcOrd="1" destOrd="0" presId="urn:microsoft.com/office/officeart/2005/8/layout/hierarchy1"/>
    <dgm:cxn modelId="{02D62B50-F124-4F63-8790-B56C02D534A8}" type="presParOf" srcId="{E63C6EF7-EFDC-4B20-9F79-9CE538FB1DC5}" destId="{F61F7FC5-828C-4C75-B343-20A01C225923}" srcOrd="1" destOrd="0" presId="urn:microsoft.com/office/officeart/2005/8/layout/hierarchy1"/>
    <dgm:cxn modelId="{A3C3841B-CAF1-407B-9FF7-BDC863B95C5C}" type="presParOf" srcId="{F61F7FC5-828C-4C75-B343-20A01C225923}" destId="{71B0AB8A-1A80-4202-91C0-CE55E2261CD5}" srcOrd="0" destOrd="0" presId="urn:microsoft.com/office/officeart/2005/8/layout/hierarchy1"/>
    <dgm:cxn modelId="{7EE951A6-5766-4C6A-A7E0-365DF0F4729E}" type="presParOf" srcId="{F61F7FC5-828C-4C75-B343-20A01C225923}" destId="{22321DB9-D6BE-400C-A4E0-A73F8739D1B0}" srcOrd="1" destOrd="0" presId="urn:microsoft.com/office/officeart/2005/8/layout/hierarchy1"/>
    <dgm:cxn modelId="{02BC5C50-4184-45DF-823B-02C682344008}" type="presParOf" srcId="{22321DB9-D6BE-400C-A4E0-A73F8739D1B0}" destId="{D4448D1E-5F47-4A2E-8EE9-E04BEE9DF52B}" srcOrd="0" destOrd="0" presId="urn:microsoft.com/office/officeart/2005/8/layout/hierarchy1"/>
    <dgm:cxn modelId="{F6A7FAA1-5E0A-4B00-90F1-1D2F03E97CEB}" type="presParOf" srcId="{D4448D1E-5F47-4A2E-8EE9-E04BEE9DF52B}" destId="{4380AC69-6356-4726-961F-8088921D7A4F}" srcOrd="0" destOrd="0" presId="urn:microsoft.com/office/officeart/2005/8/layout/hierarchy1"/>
    <dgm:cxn modelId="{30E450D3-3872-450A-B5C3-BE7FB1559370}" type="presParOf" srcId="{D4448D1E-5F47-4A2E-8EE9-E04BEE9DF52B}" destId="{2EE4EB47-7F56-4DAC-B41A-4D9177C3261B}" srcOrd="1" destOrd="0" presId="urn:microsoft.com/office/officeart/2005/8/layout/hierarchy1"/>
    <dgm:cxn modelId="{D3386A13-09A2-4A85-AF1A-17BC63E1153A}" type="presParOf" srcId="{22321DB9-D6BE-400C-A4E0-A73F8739D1B0}" destId="{7F92F8C8-F168-4E28-B3F2-033C160EEB2A}" srcOrd="1" destOrd="0" presId="urn:microsoft.com/office/officeart/2005/8/layout/hierarchy1"/>
    <dgm:cxn modelId="{0A72C48B-E28C-4A0C-AB7B-52C7E1BD3184}" type="presParOf" srcId="{7F92F8C8-F168-4E28-B3F2-033C160EEB2A}" destId="{6E73F18C-0131-42A5-AE4C-4A53BAC9804D}" srcOrd="0" destOrd="0" presId="urn:microsoft.com/office/officeart/2005/8/layout/hierarchy1"/>
    <dgm:cxn modelId="{78A61EC4-3C6F-41EC-8188-C58EA41F7A4D}" type="presParOf" srcId="{7F92F8C8-F168-4E28-B3F2-033C160EEB2A}" destId="{2BC400C7-A4E7-432A-90AB-8C8881DAB991}" srcOrd="1" destOrd="0" presId="urn:microsoft.com/office/officeart/2005/8/layout/hierarchy1"/>
    <dgm:cxn modelId="{C822362A-FBB2-46AB-9705-972E6D7A6669}" type="presParOf" srcId="{2BC400C7-A4E7-432A-90AB-8C8881DAB991}" destId="{C6A6AB91-F84D-4338-B648-E8F7AF79A292}" srcOrd="0" destOrd="0" presId="urn:microsoft.com/office/officeart/2005/8/layout/hierarchy1"/>
    <dgm:cxn modelId="{52E945A8-C211-456B-A48C-7F82F9EFB6DD}" type="presParOf" srcId="{C6A6AB91-F84D-4338-B648-E8F7AF79A292}" destId="{C926D736-9A86-4F28-915F-0EC5E189E422}" srcOrd="0" destOrd="0" presId="urn:microsoft.com/office/officeart/2005/8/layout/hierarchy1"/>
    <dgm:cxn modelId="{54A6E0E6-F809-4649-9068-32BAE769EB15}" type="presParOf" srcId="{C6A6AB91-F84D-4338-B648-E8F7AF79A292}" destId="{4CE5C886-75FA-4FFD-82B4-18F3F50C1AEA}" srcOrd="1" destOrd="0" presId="urn:microsoft.com/office/officeart/2005/8/layout/hierarchy1"/>
    <dgm:cxn modelId="{2B4D3558-7C3A-4049-BB3B-CA3FBE8B6020}" type="presParOf" srcId="{2BC400C7-A4E7-432A-90AB-8C8881DAB991}" destId="{29E7DBE4-3712-43C2-8968-56C9C823BE62}" srcOrd="1" destOrd="0" presId="urn:microsoft.com/office/officeart/2005/8/layout/hierarchy1"/>
    <dgm:cxn modelId="{B5CF65A5-53C4-4DC4-8F79-E1CA6F8C7381}" type="presParOf" srcId="{7F92F8C8-F168-4E28-B3F2-033C160EEB2A}" destId="{AC22E215-BD22-4EC2-A264-182D9DA94716}" srcOrd="2" destOrd="0" presId="urn:microsoft.com/office/officeart/2005/8/layout/hierarchy1"/>
    <dgm:cxn modelId="{0A63BCE7-6B7A-449F-81DB-FC3B4C36B3DF}" type="presParOf" srcId="{7F92F8C8-F168-4E28-B3F2-033C160EEB2A}" destId="{F588EAA7-7BFF-4C38-958E-5A34C94C2DA9}" srcOrd="3" destOrd="0" presId="urn:microsoft.com/office/officeart/2005/8/layout/hierarchy1"/>
    <dgm:cxn modelId="{60A08E02-4D1A-4601-963A-42911A9E5223}" type="presParOf" srcId="{F588EAA7-7BFF-4C38-958E-5A34C94C2DA9}" destId="{D605A9B7-3409-42A1-B658-E312E9EC6CA8}" srcOrd="0" destOrd="0" presId="urn:microsoft.com/office/officeart/2005/8/layout/hierarchy1"/>
    <dgm:cxn modelId="{E4560840-90B0-4093-8B55-45BF2C48AFF9}" type="presParOf" srcId="{D605A9B7-3409-42A1-B658-E312E9EC6CA8}" destId="{D986D09E-41E0-43CE-839B-B900D363CE7F}" srcOrd="0" destOrd="0" presId="urn:microsoft.com/office/officeart/2005/8/layout/hierarchy1"/>
    <dgm:cxn modelId="{9C18DFF1-8487-49DB-9BAC-055AB526DB1B}" type="presParOf" srcId="{D605A9B7-3409-42A1-B658-E312E9EC6CA8}" destId="{22F1CB9B-6318-4AF5-ACA9-0BD780236979}" srcOrd="1" destOrd="0" presId="urn:microsoft.com/office/officeart/2005/8/layout/hierarchy1"/>
    <dgm:cxn modelId="{6CF7952C-BE26-44FE-88B3-2001EBA7DF03}" type="presParOf" srcId="{F588EAA7-7BFF-4C38-958E-5A34C94C2DA9}" destId="{E453CEF3-D594-435A-871F-4F68FA10B169}" srcOrd="1" destOrd="0" presId="urn:microsoft.com/office/officeart/2005/8/layout/hierarchy1"/>
    <dgm:cxn modelId="{DE53D442-BF76-4E54-AD06-F8A915F4C97C}" type="presParOf" srcId="{F61F7FC5-828C-4C75-B343-20A01C225923}" destId="{12E05AA5-2DAC-40C8-B606-F383BEF06B87}" srcOrd="2" destOrd="0" presId="urn:microsoft.com/office/officeart/2005/8/layout/hierarchy1"/>
    <dgm:cxn modelId="{E8A94C27-BE52-4F9F-B9B2-427C7BE1AB72}" type="presParOf" srcId="{F61F7FC5-828C-4C75-B343-20A01C225923}" destId="{EEA8C5BB-6724-4D88-93B0-E9524E39A849}" srcOrd="3" destOrd="0" presId="urn:microsoft.com/office/officeart/2005/8/layout/hierarchy1"/>
    <dgm:cxn modelId="{2D50A44D-F038-4F48-B30D-2B64461BF5B4}" type="presParOf" srcId="{EEA8C5BB-6724-4D88-93B0-E9524E39A849}" destId="{8DDBE820-0EB3-4217-AC64-879F6D9897AB}" srcOrd="0" destOrd="0" presId="urn:microsoft.com/office/officeart/2005/8/layout/hierarchy1"/>
    <dgm:cxn modelId="{993B3D10-725B-4212-98DC-B72B6625B6CE}" type="presParOf" srcId="{8DDBE820-0EB3-4217-AC64-879F6D9897AB}" destId="{0E4A2170-54DA-4859-A0C3-12E663C62249}" srcOrd="0" destOrd="0" presId="urn:microsoft.com/office/officeart/2005/8/layout/hierarchy1"/>
    <dgm:cxn modelId="{EB3D9BE8-B633-4C3F-A815-EC86CC893435}" type="presParOf" srcId="{8DDBE820-0EB3-4217-AC64-879F6D9897AB}" destId="{4E31EA1E-D07A-49D7-BB08-72579E3AD9B5}" srcOrd="1" destOrd="0" presId="urn:microsoft.com/office/officeart/2005/8/layout/hierarchy1"/>
    <dgm:cxn modelId="{A7E0EDC7-F467-412F-BD7E-DEA1A7E945EE}" type="presParOf" srcId="{EEA8C5BB-6724-4D88-93B0-E9524E39A849}" destId="{3A903164-190D-41AE-8481-3C716DE379C5}" srcOrd="1" destOrd="0" presId="urn:microsoft.com/office/officeart/2005/8/layout/hierarchy1"/>
    <dgm:cxn modelId="{567D9F5C-49DD-485A-A484-B8F08A314AFF}" type="presParOf" srcId="{3A903164-190D-41AE-8481-3C716DE379C5}" destId="{CCC56069-EBC0-4363-BF8C-37E2124D27F8}" srcOrd="0" destOrd="0" presId="urn:microsoft.com/office/officeart/2005/8/layout/hierarchy1"/>
    <dgm:cxn modelId="{73DF0C2A-AA44-449E-A88E-518773679D07}" type="presParOf" srcId="{3A903164-190D-41AE-8481-3C716DE379C5}" destId="{062A691B-C5FF-4797-848C-D58248647E77}" srcOrd="1" destOrd="0" presId="urn:microsoft.com/office/officeart/2005/8/layout/hierarchy1"/>
    <dgm:cxn modelId="{2AC51A06-A8CF-4845-8AA4-F24548120C28}" type="presParOf" srcId="{062A691B-C5FF-4797-848C-D58248647E77}" destId="{41CCD88D-DB87-42C9-8322-1122FBC331F3}" srcOrd="0" destOrd="0" presId="urn:microsoft.com/office/officeart/2005/8/layout/hierarchy1"/>
    <dgm:cxn modelId="{B1F22802-AF65-418F-B160-28DC13259BB2}" type="presParOf" srcId="{41CCD88D-DB87-42C9-8322-1122FBC331F3}" destId="{2D8AAC62-3B2B-4B1D-9FC8-AB763354FCAD}" srcOrd="0" destOrd="0" presId="urn:microsoft.com/office/officeart/2005/8/layout/hierarchy1"/>
    <dgm:cxn modelId="{B17E3222-BB21-4DEA-BC5B-0B89A080815B}" type="presParOf" srcId="{41CCD88D-DB87-42C9-8322-1122FBC331F3}" destId="{BF081213-A506-48C2-A272-D1E93C1D8026}" srcOrd="1" destOrd="0" presId="urn:microsoft.com/office/officeart/2005/8/layout/hierarchy1"/>
    <dgm:cxn modelId="{B06953CE-8EEA-4098-AC4C-0FCC099BEE05}" type="presParOf" srcId="{062A691B-C5FF-4797-848C-D58248647E77}" destId="{8BAE88C8-6D8F-4D32-BC53-C7E37E483ABE}" srcOrd="1" destOrd="0" presId="urn:microsoft.com/office/officeart/2005/8/layout/hierarchy1"/>
    <dgm:cxn modelId="{2F9D51EC-33B1-4405-883D-2959C36B2F96}" type="presParOf" srcId="{3A903164-190D-41AE-8481-3C716DE379C5}" destId="{41533006-BA73-4EDB-BCF4-1E009609B7C7}" srcOrd="2" destOrd="0" presId="urn:microsoft.com/office/officeart/2005/8/layout/hierarchy1"/>
    <dgm:cxn modelId="{EA5D1005-F88E-454E-AFCB-F008C8FAB5E6}" type="presParOf" srcId="{3A903164-190D-41AE-8481-3C716DE379C5}" destId="{84F99CB1-426B-4DB6-B543-9E967D8A715F}" srcOrd="3" destOrd="0" presId="urn:microsoft.com/office/officeart/2005/8/layout/hierarchy1"/>
    <dgm:cxn modelId="{8178D8AB-2EB6-490E-BABC-D55BE03B2969}" type="presParOf" srcId="{84F99CB1-426B-4DB6-B543-9E967D8A715F}" destId="{134E53A4-C0F7-4EB1-9108-15BEBF3BF3B4}" srcOrd="0" destOrd="0" presId="urn:microsoft.com/office/officeart/2005/8/layout/hierarchy1"/>
    <dgm:cxn modelId="{F88A6090-6E7C-43ED-81B1-4BED1788BDAE}" type="presParOf" srcId="{134E53A4-C0F7-4EB1-9108-15BEBF3BF3B4}" destId="{306649D4-7C53-49C3-8936-936E999BD6F9}" srcOrd="0" destOrd="0" presId="urn:microsoft.com/office/officeart/2005/8/layout/hierarchy1"/>
    <dgm:cxn modelId="{DD235D09-96B7-41B3-A300-D725470CCF40}" type="presParOf" srcId="{134E53A4-C0F7-4EB1-9108-15BEBF3BF3B4}" destId="{9435B915-2C06-4371-966B-2CB3EE9EC877}" srcOrd="1" destOrd="0" presId="urn:microsoft.com/office/officeart/2005/8/layout/hierarchy1"/>
    <dgm:cxn modelId="{83FA6724-9F8F-419D-9AEA-EDFF1E082EC6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700" dirty="0" smtClean="0"/>
            <a:t>[</a:t>
          </a:r>
          <a:r>
            <a:rPr lang="fr-FR" sz="1200" dirty="0" smtClean="0"/>
            <a:t>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000" dirty="0" smtClean="0"/>
            <a:t>[</a:t>
          </a:r>
          <a:r>
            <a:rPr lang="fr-FR" sz="1200" dirty="0" smtClean="0"/>
            <a:t>20;5;1;9</a:t>
          </a:r>
          <a:r>
            <a:rPr lang="fr-FR" sz="1000" dirty="0" smtClean="0"/>
            <a:t>]</a:t>
          </a:r>
          <a:endParaRPr lang="fr-FR" sz="10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noFill/>
      </dgm:spPr>
      <dgm:t>
        <a:bodyPr/>
        <a:lstStyle/>
        <a:p>
          <a:r>
            <a:rPr lang="fr-FR" sz="1500" dirty="0" smtClean="0"/>
            <a:t>[</a:t>
          </a:r>
          <a:r>
            <a:rPr lang="fr-FR" sz="1200" dirty="0" smtClean="0"/>
            <a:t>20;5</a:t>
          </a:r>
          <a:r>
            <a:rPr lang="fr-FR" sz="1500" dirty="0" smtClean="0"/>
            <a:t>]</a:t>
          </a:r>
          <a:endParaRPr lang="fr-FR" sz="15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r>
            <a:rPr lang="fr-FR" sz="1200" dirty="0" smtClean="0"/>
            <a:t>[20]</a:t>
          </a:r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[5]</a:t>
          </a:r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6AA60D07-1397-4579-AA15-C6CEB53D1949}">
      <dgm:prSet/>
      <dgm:spPr/>
      <dgm:t>
        <a:bodyPr/>
        <a:lstStyle/>
        <a:p>
          <a:endParaRPr lang="fr-FR"/>
        </a:p>
      </dgm:t>
    </dgm:pt>
    <dgm:pt modelId="{3C76CF2A-2BD7-4BB1-98F5-5267F20CAF14}" type="parTrans" cxnId="{A3B9C6D3-FABC-478F-979A-E02B4210A6BC}">
      <dgm:prSet/>
      <dgm:spPr/>
      <dgm:t>
        <a:bodyPr/>
        <a:lstStyle/>
        <a:p>
          <a:endParaRPr lang="fr-FR"/>
        </a:p>
      </dgm:t>
    </dgm:pt>
    <dgm:pt modelId="{43CF6652-72EA-4C6F-ADE7-D6E0371285BD}" type="sibTrans" cxnId="{A3B9C6D3-FABC-478F-979A-E02B4210A6BC}">
      <dgm:prSet/>
      <dgm:spPr/>
      <dgm:t>
        <a:bodyPr/>
        <a:lstStyle/>
        <a:p>
          <a:endParaRPr lang="fr-FR"/>
        </a:p>
      </dgm:t>
    </dgm:pt>
    <dgm:pt modelId="{EB1C3988-BD6A-4FF2-8A13-B266F31D1691}">
      <dgm:prSet/>
      <dgm:spPr/>
      <dgm:t>
        <a:bodyPr/>
        <a:lstStyle/>
        <a:p>
          <a:endParaRPr lang="fr-FR"/>
        </a:p>
      </dgm:t>
    </dgm:pt>
    <dgm:pt modelId="{49671ABD-D31E-439B-A277-711E4119EDEA}" type="parTrans" cxnId="{EEBFECFC-1037-4CAD-A9A1-6DE5E9B683A9}">
      <dgm:prSet/>
      <dgm:spPr/>
      <dgm:t>
        <a:bodyPr/>
        <a:lstStyle/>
        <a:p>
          <a:endParaRPr lang="fr-FR"/>
        </a:p>
      </dgm:t>
    </dgm:pt>
    <dgm:pt modelId="{6C105139-4A81-41CD-876C-D1699E24D837}" type="sibTrans" cxnId="{EEBFECFC-1037-4CAD-A9A1-6DE5E9B683A9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/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D7677A46-A3BA-47D4-901D-56046A84A9C5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FB63404A-7612-4DBF-8579-E46398680F01}" type="pres">
      <dgm:prSet presAssocID="{25408D9B-C3C9-4E01-941D-CA3FF169ECB3}" presName="hierRoot3" presStyleCnt="0"/>
      <dgm:spPr/>
    </dgm:pt>
    <dgm:pt modelId="{420FD89F-3840-4134-B1F0-B40B7BC02F60}" type="pres">
      <dgm:prSet presAssocID="{25408D9B-C3C9-4E01-941D-CA3FF169ECB3}" presName="composite3" presStyleCnt="0"/>
      <dgm:spPr/>
    </dgm:pt>
    <dgm:pt modelId="{8C7D2B0C-8600-4841-9C98-8F3584AB992D}" type="pres">
      <dgm:prSet presAssocID="{25408D9B-C3C9-4E01-941D-CA3FF169ECB3}" presName="background3" presStyleLbl="node3" presStyleIdx="1" presStyleCnt="4"/>
      <dgm:spPr/>
    </dgm:pt>
    <dgm:pt modelId="{93B75DC4-A1DA-4E1E-A4E5-368CE12D3020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BA9E386-1732-4392-B5C9-7EEFE0E65694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45FF2EB7-2F15-4D95-85C1-300F76450F4F}" type="pres">
      <dgm:prSet presAssocID="{3C76CF2A-2BD7-4BB1-98F5-5267F20CAF1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5AA1741B-3D87-41D9-9582-B3D5CC3A8A83}" type="pres">
      <dgm:prSet presAssocID="{6AA60D07-1397-4579-AA15-C6CEB53D1949}" presName="hierRoot4" presStyleCnt="0"/>
      <dgm:spPr/>
    </dgm:pt>
    <dgm:pt modelId="{1DD8FBEB-EEBD-4F8B-A55E-502EA5CCDA80}" type="pres">
      <dgm:prSet presAssocID="{6AA60D07-1397-4579-AA15-C6CEB53D1949}" presName="composite4" presStyleCnt="0"/>
      <dgm:spPr/>
    </dgm:pt>
    <dgm:pt modelId="{4306C16E-1A5E-4AC0-AC14-5048677D6641}" type="pres">
      <dgm:prSet presAssocID="{6AA60D07-1397-4579-AA15-C6CEB53D1949}" presName="background4" presStyleLbl="node4" presStyleIdx="3" presStyleCnt="8"/>
      <dgm:spPr/>
    </dgm:pt>
    <dgm:pt modelId="{CA80B52A-DA6E-4D80-BCCC-5470AE267F19}" type="pres">
      <dgm:prSet presAssocID="{6AA60D07-1397-4579-AA15-C6CEB53D1949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23CEBED-364E-47C3-8E97-831019FFA8B5}" type="pres">
      <dgm:prSet presAssocID="{6AA60D07-1397-4579-AA15-C6CEB53D1949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2A7509B2-E86C-4EA0-ACA2-0E306DCD2F55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3B4A2B2A-CF43-4A63-9EBF-423EE2580F6F}" type="pres">
      <dgm:prSet presAssocID="{E2E8278B-215B-4F0F-B86F-3D3BB1E3C0DF}" presName="hierRoot3" presStyleCnt="0"/>
      <dgm:spPr/>
    </dgm:pt>
    <dgm:pt modelId="{E67A4BF4-58F1-4C04-914F-B8C4F71DE6D8}" type="pres">
      <dgm:prSet presAssocID="{E2E8278B-215B-4F0F-B86F-3D3BB1E3C0DF}" presName="composite3" presStyleCnt="0"/>
      <dgm:spPr/>
    </dgm:pt>
    <dgm:pt modelId="{EF8D260E-DCBB-4867-86F2-17329E945A33}" type="pres">
      <dgm:prSet presAssocID="{E2E8278B-215B-4F0F-B86F-3D3BB1E3C0DF}" presName="background3" presStyleLbl="node3" presStyleIdx="2" presStyleCnt="4"/>
      <dgm:spPr/>
    </dgm:pt>
    <dgm:pt modelId="{9E9910A8-15F9-4FD0-83B8-D985C7E113D9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69A20B3-7859-4272-AFA5-14A5433E5304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24BEF470-926E-4F67-B653-04212446996D}" type="pres">
      <dgm:prSet presAssocID="{49671ABD-D31E-439B-A277-711E4119EDEA}" presName="Name23" presStyleLbl="parChTrans1D4" presStyleIdx="5" presStyleCnt="8"/>
      <dgm:spPr/>
      <dgm:t>
        <a:bodyPr/>
        <a:lstStyle/>
        <a:p>
          <a:endParaRPr lang="fr-FR"/>
        </a:p>
      </dgm:t>
    </dgm:pt>
    <dgm:pt modelId="{EBE6FE28-371A-4511-8064-2AD7470CFBBE}" type="pres">
      <dgm:prSet presAssocID="{EB1C3988-BD6A-4FF2-8A13-B266F31D1691}" presName="hierRoot4" presStyleCnt="0"/>
      <dgm:spPr/>
    </dgm:pt>
    <dgm:pt modelId="{85B00FA9-7237-4E26-8BB9-EBFDDBC8AE1C}" type="pres">
      <dgm:prSet presAssocID="{EB1C3988-BD6A-4FF2-8A13-B266F31D1691}" presName="composite4" presStyleCnt="0"/>
      <dgm:spPr/>
    </dgm:pt>
    <dgm:pt modelId="{C9C0CBDC-1965-415C-AAFA-887FF192C58F}" type="pres">
      <dgm:prSet presAssocID="{EB1C3988-BD6A-4FF2-8A13-B266F31D1691}" presName="background4" presStyleLbl="node4" presStyleIdx="5" presStyleCnt="8"/>
      <dgm:spPr/>
    </dgm:pt>
    <dgm:pt modelId="{691A749E-9606-44D0-8096-11B9784D9D80}" type="pres">
      <dgm:prSet presAssocID="{EB1C3988-BD6A-4FF2-8A13-B266F31D1691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D2CA86-00AE-4D17-B257-74278FC509AB}" type="pres">
      <dgm:prSet presAssocID="{EB1C3988-BD6A-4FF2-8A13-B266F31D1691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ED07449A-6583-47F5-810F-0C78C28572D6}" type="presOf" srcId="{00144D75-A70F-4FAB-8608-1BDB12410025}" destId="{35F65ED0-54DD-4976-8DD4-C64A490BF148}" srcOrd="0" destOrd="0" presId="urn:microsoft.com/office/officeart/2005/8/layout/hierarchy1"/>
    <dgm:cxn modelId="{85A39076-1E31-4812-9615-646B27DA1A17}" type="presOf" srcId="{A14E0BCB-0255-45C9-AEF5-161F04F7B233}" destId="{D7677A46-A3BA-47D4-901D-56046A84A9C5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BA9C9698-2736-4848-B125-3AE4A83DE9AE}" type="presOf" srcId="{25408D9B-C3C9-4E01-941D-CA3FF169ECB3}" destId="{93B75DC4-A1DA-4E1E-A4E5-368CE12D3020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7F707DA4-B041-4A0A-9ABB-6C27FFB2ED3B}" type="presOf" srcId="{15958A80-C87B-4295-935B-D5441386AB2A}" destId="{264777E4-83C7-4654-BE18-55F1D8CE12FB}" srcOrd="0" destOrd="0" presId="urn:microsoft.com/office/officeart/2005/8/layout/hierarchy1"/>
    <dgm:cxn modelId="{B09F0A2F-EA73-4D5A-AB1C-0918D3F461AE}" type="presOf" srcId="{3C76CF2A-2BD7-4BB1-98F5-5267F20CAF14}" destId="{45FF2EB7-2F15-4D95-85C1-300F76450F4F}" srcOrd="0" destOrd="0" presId="urn:microsoft.com/office/officeart/2005/8/layout/hierarchy1"/>
    <dgm:cxn modelId="{5EA14C45-EE23-42A5-8AFC-5A6DE75FD598}" type="presOf" srcId="{ACC145D8-1F74-4AA6-92B4-6688B8F0A98B}" destId="{63660872-4339-421E-A76A-39D5BBB7467B}" srcOrd="0" destOrd="0" presId="urn:microsoft.com/office/officeart/2005/8/layout/hierarchy1"/>
    <dgm:cxn modelId="{B069EC8B-A26A-443A-B515-44AFDC27C9C8}" type="presOf" srcId="{6AA60D07-1397-4579-AA15-C6CEB53D1949}" destId="{CA80B52A-DA6E-4D80-BCCC-5470AE267F19}" srcOrd="0" destOrd="0" presId="urn:microsoft.com/office/officeart/2005/8/layout/hierarchy1"/>
    <dgm:cxn modelId="{9AD00DBA-29B3-4467-B03D-52654E87CEAC}" type="presOf" srcId="{E65FB1DD-77BD-4199-B117-E86CCAA77982}" destId="{41533006-BA73-4EDB-BCF4-1E009609B7C7}" srcOrd="0" destOrd="0" presId="urn:microsoft.com/office/officeart/2005/8/layout/hierarchy1"/>
    <dgm:cxn modelId="{A3B9C6D3-FABC-478F-979A-E02B4210A6BC}" srcId="{25408D9B-C3C9-4E01-941D-CA3FF169ECB3}" destId="{6AA60D07-1397-4579-AA15-C6CEB53D1949}" srcOrd="1" destOrd="0" parTransId="{3C76CF2A-2BD7-4BB1-98F5-5267F20CAF14}" sibTransId="{43CF6652-72EA-4C6F-ADE7-D6E0371285BD}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902A2147-06C9-4F92-8966-E82600DA0910}" type="presOf" srcId="{7BE347B4-128C-4B0C-9BFA-1BAC5DAFEDB5}" destId="{F25038ED-0744-47FC-8007-1D4C61B45319}" srcOrd="0" destOrd="0" presId="urn:microsoft.com/office/officeart/2005/8/layout/hierarchy1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EE5B108B-CD16-414E-A07B-03344F4E6C0F}" type="presOf" srcId="{D68AD263-D583-49F6-AAEB-7313B6C1A714}" destId="{1ED2776C-E897-4E2B-AA21-20701F00263F}" srcOrd="0" destOrd="0" presId="urn:microsoft.com/office/officeart/2005/8/layout/hierarchy1"/>
    <dgm:cxn modelId="{6E5C591F-F83C-45C1-9A27-6F96CEB729BE}" type="presOf" srcId="{108E652A-3DE6-4F26-AB83-1869A2D1B395}" destId="{9435B915-2C06-4371-966B-2CB3EE9EC877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49CF9FDE-8586-4D39-85EA-49DD83F8A7AF}" type="presOf" srcId="{8BE71B52-E9EF-470B-9F4E-9FE817960353}" destId="{9A9D497C-6874-48D5-8FDE-59C3762B9CB6}" srcOrd="0" destOrd="0" presId="urn:microsoft.com/office/officeart/2005/8/layout/hierarchy1"/>
    <dgm:cxn modelId="{EEBFECFC-1037-4CAD-A9A1-6DE5E9B683A9}" srcId="{E2E8278B-215B-4F0F-B86F-3D3BB1E3C0DF}" destId="{EB1C3988-BD6A-4FF2-8A13-B266F31D1691}" srcOrd="1" destOrd="0" parTransId="{49671ABD-D31E-439B-A277-711E4119EDEA}" sibTransId="{6C105139-4A81-41CD-876C-D1699E24D837}"/>
    <dgm:cxn modelId="{73307FE0-B997-4811-9133-B4FA6F07451F}" type="presOf" srcId="{3C1F7614-9325-44C8-AB82-69245C46E13A}" destId="{E82AB148-797E-4CF9-9664-3A9CE27604B8}" srcOrd="0" destOrd="0" presId="urn:microsoft.com/office/officeart/2005/8/layout/hierarchy1"/>
    <dgm:cxn modelId="{E0D4000B-15DA-4DB4-AC47-A650E6B69DE2}" type="presOf" srcId="{7EE4120F-A673-4A4F-B858-FB25291641EA}" destId="{2A7509B2-E86C-4EA0-ACA2-0E306DCD2F55}" srcOrd="0" destOrd="0" presId="urn:microsoft.com/office/officeart/2005/8/layout/hierarchy1"/>
    <dgm:cxn modelId="{D4DC17FF-6096-4FF1-96C1-00E9788B5DE6}" type="presOf" srcId="{49671ABD-D31E-439B-A277-711E4119EDEA}" destId="{24BEF470-926E-4F67-B653-04212446996D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857E9198-D172-4C42-A03A-31E2F26E29DA}" type="presOf" srcId="{7F3B583C-8180-43E2-8299-9C2B2CEF512D}" destId="{BF081213-A506-48C2-A272-D1E93C1D8026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DCAC494D-A249-4E87-9EAC-CD8A6DEFC01C}" type="presOf" srcId="{36053F2B-9FDB-49A4-9D7A-3776B13DB2EB}" destId="{42F0EA06-4B18-4BB3-99D1-CCE1E06708E6}" srcOrd="0" destOrd="0" presId="urn:microsoft.com/office/officeart/2005/8/layout/hierarchy1"/>
    <dgm:cxn modelId="{FDCAFE3E-666C-49FE-A0FA-135E959C8138}" type="presOf" srcId="{E2E8278B-215B-4F0F-B86F-3D3BB1E3C0DF}" destId="{9E9910A8-15F9-4FD0-83B8-D985C7E113D9}" srcOrd="0" destOrd="0" presId="urn:microsoft.com/office/officeart/2005/8/layout/hierarchy1"/>
    <dgm:cxn modelId="{939A4189-E0E6-4229-ADCE-497599C2EB96}" type="presOf" srcId="{93BD013D-9260-436C-828D-53D9CC5EC8E5}" destId="{A5B54865-23C9-4CFC-8528-ED1C88828BD7}" srcOrd="0" destOrd="0" presId="urn:microsoft.com/office/officeart/2005/8/layout/hierarchy1"/>
    <dgm:cxn modelId="{E47846BA-E03E-4F53-B669-DB3D92087AC6}" type="presOf" srcId="{D3E56642-83A5-4A51-9EDB-40ED8C744AEF}" destId="{EB0965C9-B7BF-47A2-9E9A-A3ED188AE0F6}" srcOrd="0" destOrd="0" presId="urn:microsoft.com/office/officeart/2005/8/layout/hierarchy1"/>
    <dgm:cxn modelId="{BB926D78-EE0C-439E-A2EF-2A9E8251DA0B}" type="presOf" srcId="{0447CDC2-4C27-446B-8E9D-5AE93DA6638A}" destId="{4E31EA1E-D07A-49D7-BB08-72579E3AD9B5}" srcOrd="0" destOrd="0" presId="urn:microsoft.com/office/officeart/2005/8/layout/hierarchy1"/>
    <dgm:cxn modelId="{F73EB24B-F5FD-4E80-8F2F-26703D637CFB}" type="presOf" srcId="{3CDD46B3-F591-4219-92B9-1775CE54E2AF}" destId="{EE88CD6A-A261-410D-9882-5FCB7C11FCEE}" srcOrd="0" destOrd="0" presId="urn:microsoft.com/office/officeart/2005/8/layout/hierarchy1"/>
    <dgm:cxn modelId="{40CD9A7B-4DE3-4E58-91A6-05B36E79E35E}" type="presOf" srcId="{68870446-C6F4-468C-8DC7-8224FA71B959}" destId="{6E9EEC93-44BE-4EB9-BA0B-0AE73CD1A941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C1C66F47-7C01-44AE-AA1A-358C4AF646E6}" type="presOf" srcId="{EB1C3988-BD6A-4FF2-8A13-B266F31D1691}" destId="{691A749E-9606-44D0-8096-11B9784D9D80}" srcOrd="0" destOrd="0" presId="urn:microsoft.com/office/officeart/2005/8/layout/hierarchy1"/>
    <dgm:cxn modelId="{2FCE52EF-EE89-4D12-A430-C977C549D41B}" type="presOf" srcId="{28F50ADF-1529-4EDA-BF03-76BD9CE40284}" destId="{B0A73EDC-F4DC-479D-9DCE-D1269BFAEEBA}" srcOrd="0" destOrd="0" presId="urn:microsoft.com/office/officeart/2005/8/layout/hierarchy1"/>
    <dgm:cxn modelId="{5843CBC6-714F-4C15-AF19-14E4D3CEDCEF}" type="presOf" srcId="{75B2B2D0-714D-4C8F-9A3D-CCA41045BFA5}" destId="{6E73F18C-0131-42A5-AE4C-4A53BAC9804D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C2EC16F1-5EA0-49C5-98DE-722B86CE982E}" type="presOf" srcId="{A6A58ED5-CAFF-4A4E-99D7-A9A94E72AAAE}" destId="{12E05AA5-2DAC-40C8-B606-F383BEF06B87}" srcOrd="0" destOrd="0" presId="urn:microsoft.com/office/officeart/2005/8/layout/hierarchy1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8E2992C7-9F35-44BE-9203-62F4E8DFFB38}" type="presOf" srcId="{B25CE644-DEB3-48D4-BAAA-8929DD1D38A0}" destId="{4CE5C886-75FA-4FFD-82B4-18F3F50C1AEA}" srcOrd="0" destOrd="0" presId="urn:microsoft.com/office/officeart/2005/8/layout/hierarchy1"/>
    <dgm:cxn modelId="{817C82D9-53AA-4E65-88C0-AAA2350D5740}" type="presOf" srcId="{B936DBB1-CA68-44BA-9E28-480F4A22C530}" destId="{D476895C-88C6-497B-A031-5909FF15ED13}" srcOrd="0" destOrd="0" presId="urn:microsoft.com/office/officeart/2005/8/layout/hierarchy1"/>
    <dgm:cxn modelId="{D7ABCAB5-5B6F-4CE4-A343-8123CD58774B}" type="presOf" srcId="{727F6E3E-C929-4793-902F-B3DFA4641EAB}" destId="{CCC56069-EBC0-4363-BF8C-37E2124D27F8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91BF3C6A-6F8D-4440-99A7-FCD44A85FE4C}" type="presParOf" srcId="{9A9D497C-6874-48D5-8FDE-59C3762B9CB6}" destId="{EB166BBC-DAB4-4FAD-93F1-0C48365B9D9B}" srcOrd="0" destOrd="0" presId="urn:microsoft.com/office/officeart/2005/8/layout/hierarchy1"/>
    <dgm:cxn modelId="{48EC9D31-B469-42B0-BA5C-E3D535CEA79E}" type="presParOf" srcId="{EB166BBC-DAB4-4FAD-93F1-0C48365B9D9B}" destId="{588D667E-7026-471F-BBAA-996BE0646072}" srcOrd="0" destOrd="0" presId="urn:microsoft.com/office/officeart/2005/8/layout/hierarchy1"/>
    <dgm:cxn modelId="{6F6BE5FD-877A-4721-899F-95D1F4E217F8}" type="presParOf" srcId="{588D667E-7026-471F-BBAA-996BE0646072}" destId="{B06906FC-FD4E-4905-89B7-A9B1861B87DF}" srcOrd="0" destOrd="0" presId="urn:microsoft.com/office/officeart/2005/8/layout/hierarchy1"/>
    <dgm:cxn modelId="{B4B320F3-5808-4EDA-BE30-CBC8424E3B89}" type="presParOf" srcId="{588D667E-7026-471F-BBAA-996BE0646072}" destId="{EB0965C9-B7BF-47A2-9E9A-A3ED188AE0F6}" srcOrd="1" destOrd="0" presId="urn:microsoft.com/office/officeart/2005/8/layout/hierarchy1"/>
    <dgm:cxn modelId="{5C776D6E-A94B-4952-B2A4-C2613B71B954}" type="presParOf" srcId="{EB166BBC-DAB4-4FAD-93F1-0C48365B9D9B}" destId="{5B15B84A-564C-4B80-82E4-64411DADB998}" srcOrd="1" destOrd="0" presId="urn:microsoft.com/office/officeart/2005/8/layout/hierarchy1"/>
    <dgm:cxn modelId="{FD58086C-A166-4C25-929C-721B1795EFCA}" type="presParOf" srcId="{5B15B84A-564C-4B80-82E4-64411DADB998}" destId="{63660872-4339-421E-A76A-39D5BBB7467B}" srcOrd="0" destOrd="0" presId="urn:microsoft.com/office/officeart/2005/8/layout/hierarchy1"/>
    <dgm:cxn modelId="{245E70AF-B98F-4AE4-8685-8755D6EF62E2}" type="presParOf" srcId="{5B15B84A-564C-4B80-82E4-64411DADB998}" destId="{43779612-8393-4687-9734-9C7D2EDFC686}" srcOrd="1" destOrd="0" presId="urn:microsoft.com/office/officeart/2005/8/layout/hierarchy1"/>
    <dgm:cxn modelId="{158CAC75-A3B1-492A-94D2-AE7B5E47D96B}" type="presParOf" srcId="{43779612-8393-4687-9734-9C7D2EDFC686}" destId="{F4002264-AA11-4825-8E6A-1EDB8A94B567}" srcOrd="0" destOrd="0" presId="urn:microsoft.com/office/officeart/2005/8/layout/hierarchy1"/>
    <dgm:cxn modelId="{22C086B1-8119-436D-BB5D-A3092C4F5939}" type="presParOf" srcId="{F4002264-AA11-4825-8E6A-1EDB8A94B567}" destId="{953E3338-2E09-4E17-9741-48135F402AD0}" srcOrd="0" destOrd="0" presId="urn:microsoft.com/office/officeart/2005/8/layout/hierarchy1"/>
    <dgm:cxn modelId="{4323943C-66A9-470B-9F6B-95854FE186C1}" type="presParOf" srcId="{F4002264-AA11-4825-8E6A-1EDB8A94B567}" destId="{A5B54865-23C9-4CFC-8528-ED1C88828BD7}" srcOrd="1" destOrd="0" presId="urn:microsoft.com/office/officeart/2005/8/layout/hierarchy1"/>
    <dgm:cxn modelId="{A35139C6-5AB4-4751-8633-D8A320CD5F91}" type="presParOf" srcId="{43779612-8393-4687-9734-9C7D2EDFC686}" destId="{2838CCCF-5E5A-49DD-A0DF-2AB7CD44EAF4}" srcOrd="1" destOrd="0" presId="urn:microsoft.com/office/officeart/2005/8/layout/hierarchy1"/>
    <dgm:cxn modelId="{A2AEC3BE-477D-4DCA-8358-785811701C62}" type="presParOf" srcId="{2838CCCF-5E5A-49DD-A0DF-2AB7CD44EAF4}" destId="{6E9EEC93-44BE-4EB9-BA0B-0AE73CD1A941}" srcOrd="0" destOrd="0" presId="urn:microsoft.com/office/officeart/2005/8/layout/hierarchy1"/>
    <dgm:cxn modelId="{64DC99A9-ED85-4949-B609-2627B8CD6459}" type="presParOf" srcId="{2838CCCF-5E5A-49DD-A0DF-2AB7CD44EAF4}" destId="{75B8D73A-89AA-479F-825E-6AF854002943}" srcOrd="1" destOrd="0" presId="urn:microsoft.com/office/officeart/2005/8/layout/hierarchy1"/>
    <dgm:cxn modelId="{B0E4AB8A-7E40-4738-99C1-155B763F5ABE}" type="presParOf" srcId="{75B8D73A-89AA-479F-825E-6AF854002943}" destId="{86E7F458-08BB-4B50-978F-C6126AA0FD0C}" srcOrd="0" destOrd="0" presId="urn:microsoft.com/office/officeart/2005/8/layout/hierarchy1"/>
    <dgm:cxn modelId="{B84FB35C-280F-4CF2-8FC6-409D0C35B4A9}" type="presParOf" srcId="{86E7F458-08BB-4B50-978F-C6126AA0FD0C}" destId="{593F1033-3DE4-481E-BFFF-209CC69ED8B1}" srcOrd="0" destOrd="0" presId="urn:microsoft.com/office/officeart/2005/8/layout/hierarchy1"/>
    <dgm:cxn modelId="{6970B047-5D8E-455C-B43F-794F533DE666}" type="presParOf" srcId="{86E7F458-08BB-4B50-978F-C6126AA0FD0C}" destId="{35F65ED0-54DD-4976-8DD4-C64A490BF148}" srcOrd="1" destOrd="0" presId="urn:microsoft.com/office/officeart/2005/8/layout/hierarchy1"/>
    <dgm:cxn modelId="{14D00E3A-A2D8-4E81-BF5B-DDA31EFF9100}" type="presParOf" srcId="{75B8D73A-89AA-479F-825E-6AF854002943}" destId="{17AE1ECB-EF0A-4B7A-8282-3924AC2527E1}" srcOrd="1" destOrd="0" presId="urn:microsoft.com/office/officeart/2005/8/layout/hierarchy1"/>
    <dgm:cxn modelId="{03EF85AE-A0A4-4B89-8731-F2366443E2F9}" type="presParOf" srcId="{17AE1ECB-EF0A-4B7A-8282-3924AC2527E1}" destId="{1ED2776C-E897-4E2B-AA21-20701F00263F}" srcOrd="0" destOrd="0" presId="urn:microsoft.com/office/officeart/2005/8/layout/hierarchy1"/>
    <dgm:cxn modelId="{F4FB40AA-6FB0-4979-A9CC-C51623E15C58}" type="presParOf" srcId="{17AE1ECB-EF0A-4B7A-8282-3924AC2527E1}" destId="{17E34690-F7A8-438E-BDAB-B08CF6A0E7F6}" srcOrd="1" destOrd="0" presId="urn:microsoft.com/office/officeart/2005/8/layout/hierarchy1"/>
    <dgm:cxn modelId="{9C809404-20FD-48A4-8A2E-2C7FCFAD6488}" type="presParOf" srcId="{17E34690-F7A8-438E-BDAB-B08CF6A0E7F6}" destId="{1B0D4907-89CA-420A-BC95-9E144DA9D940}" srcOrd="0" destOrd="0" presId="urn:microsoft.com/office/officeart/2005/8/layout/hierarchy1"/>
    <dgm:cxn modelId="{4810D276-1B6D-418D-A477-B50EE9D38C71}" type="presParOf" srcId="{1B0D4907-89CA-420A-BC95-9E144DA9D940}" destId="{CF006496-80F5-4893-8B96-9D86371F0E18}" srcOrd="0" destOrd="0" presId="urn:microsoft.com/office/officeart/2005/8/layout/hierarchy1"/>
    <dgm:cxn modelId="{248EFDA7-8365-4952-B578-FBC824A7B2C1}" type="presParOf" srcId="{1B0D4907-89CA-420A-BC95-9E144DA9D940}" destId="{E82AB148-797E-4CF9-9664-3A9CE27604B8}" srcOrd="1" destOrd="0" presId="urn:microsoft.com/office/officeart/2005/8/layout/hierarchy1"/>
    <dgm:cxn modelId="{FCEC9C92-B9D6-4ADD-AD11-DBFE655CC3C8}" type="presParOf" srcId="{17E34690-F7A8-438E-BDAB-B08CF6A0E7F6}" destId="{B2EEFEE5-AC15-4A0A-B874-8F3B643FD696}" srcOrd="1" destOrd="0" presId="urn:microsoft.com/office/officeart/2005/8/layout/hierarchy1"/>
    <dgm:cxn modelId="{20A2F64D-DA5B-4F82-BCB9-5E8E9E504482}" type="presParOf" srcId="{17AE1ECB-EF0A-4B7A-8282-3924AC2527E1}" destId="{D476895C-88C6-497B-A031-5909FF15ED13}" srcOrd="2" destOrd="0" presId="urn:microsoft.com/office/officeart/2005/8/layout/hierarchy1"/>
    <dgm:cxn modelId="{65B0C752-6F30-43DF-BE7A-AE4D1585AD10}" type="presParOf" srcId="{17AE1ECB-EF0A-4B7A-8282-3924AC2527E1}" destId="{7A995093-358C-405C-A60A-4807F96328E0}" srcOrd="3" destOrd="0" presId="urn:microsoft.com/office/officeart/2005/8/layout/hierarchy1"/>
    <dgm:cxn modelId="{D81361AD-1558-4AB0-8087-4F514931FF50}" type="presParOf" srcId="{7A995093-358C-405C-A60A-4807F96328E0}" destId="{F73A7E89-FBAF-4B8C-B535-4A64D7652E1B}" srcOrd="0" destOrd="0" presId="urn:microsoft.com/office/officeart/2005/8/layout/hierarchy1"/>
    <dgm:cxn modelId="{99524AA2-6865-4F4C-8BCE-298BB364727A}" type="presParOf" srcId="{F73A7E89-FBAF-4B8C-B535-4A64D7652E1B}" destId="{C550AF9B-ACA0-47E6-96DC-DF9A292EEEB2}" srcOrd="0" destOrd="0" presId="urn:microsoft.com/office/officeart/2005/8/layout/hierarchy1"/>
    <dgm:cxn modelId="{650E519E-F636-4BCC-9AD0-8F9613B5C1F1}" type="presParOf" srcId="{F73A7E89-FBAF-4B8C-B535-4A64D7652E1B}" destId="{F25038ED-0744-47FC-8007-1D4C61B45319}" srcOrd="1" destOrd="0" presId="urn:microsoft.com/office/officeart/2005/8/layout/hierarchy1"/>
    <dgm:cxn modelId="{5CE6277A-9D9B-4F97-9AE8-D5E4910AD5EC}" type="presParOf" srcId="{7A995093-358C-405C-A60A-4807F96328E0}" destId="{E2362B20-7185-4479-81C8-EF8726FE2417}" srcOrd="1" destOrd="0" presId="urn:microsoft.com/office/officeart/2005/8/layout/hierarchy1"/>
    <dgm:cxn modelId="{D213D6F9-35EE-4500-853A-96ED173E218B}" type="presParOf" srcId="{2838CCCF-5E5A-49DD-A0DF-2AB7CD44EAF4}" destId="{D7677A46-A3BA-47D4-901D-56046A84A9C5}" srcOrd="2" destOrd="0" presId="urn:microsoft.com/office/officeart/2005/8/layout/hierarchy1"/>
    <dgm:cxn modelId="{C63D6265-CF1B-4B60-852C-B776390605A8}" type="presParOf" srcId="{2838CCCF-5E5A-49DD-A0DF-2AB7CD44EAF4}" destId="{FB63404A-7612-4DBF-8579-E46398680F01}" srcOrd="3" destOrd="0" presId="urn:microsoft.com/office/officeart/2005/8/layout/hierarchy1"/>
    <dgm:cxn modelId="{F6448E2F-15D3-4DBB-AB7A-419EC3960095}" type="presParOf" srcId="{FB63404A-7612-4DBF-8579-E46398680F01}" destId="{420FD89F-3840-4134-B1F0-B40B7BC02F60}" srcOrd="0" destOrd="0" presId="urn:microsoft.com/office/officeart/2005/8/layout/hierarchy1"/>
    <dgm:cxn modelId="{3260214B-61B6-460B-AF6C-B91E0F4B745B}" type="presParOf" srcId="{420FD89F-3840-4134-B1F0-B40B7BC02F60}" destId="{8C7D2B0C-8600-4841-9C98-8F3584AB992D}" srcOrd="0" destOrd="0" presId="urn:microsoft.com/office/officeart/2005/8/layout/hierarchy1"/>
    <dgm:cxn modelId="{BB2BEF21-C677-446C-8680-6F77ED7ABD03}" type="presParOf" srcId="{420FD89F-3840-4134-B1F0-B40B7BC02F60}" destId="{93B75DC4-A1DA-4E1E-A4E5-368CE12D3020}" srcOrd="1" destOrd="0" presId="urn:microsoft.com/office/officeart/2005/8/layout/hierarchy1"/>
    <dgm:cxn modelId="{E8151D39-E47F-4BC1-9DBC-97FD5A278633}" type="presParOf" srcId="{FB63404A-7612-4DBF-8579-E46398680F01}" destId="{BBA9E386-1732-4392-B5C9-7EEFE0E65694}" srcOrd="1" destOrd="0" presId="urn:microsoft.com/office/officeart/2005/8/layout/hierarchy1"/>
    <dgm:cxn modelId="{AA054106-6ED0-4EF9-BC60-7596F0C7B769}" type="presParOf" srcId="{BBA9E386-1732-4392-B5C9-7EEFE0E65694}" destId="{B0A73EDC-F4DC-479D-9DCE-D1269BFAEEBA}" srcOrd="0" destOrd="0" presId="urn:microsoft.com/office/officeart/2005/8/layout/hierarchy1"/>
    <dgm:cxn modelId="{2450A7E9-01A3-4A54-B28D-6A1EE57640B8}" type="presParOf" srcId="{BBA9E386-1732-4392-B5C9-7EEFE0E65694}" destId="{1BC2FD01-7558-41E6-B095-A8A579C4638F}" srcOrd="1" destOrd="0" presId="urn:microsoft.com/office/officeart/2005/8/layout/hierarchy1"/>
    <dgm:cxn modelId="{174270EF-7076-4775-90AD-80595C1A2B74}" type="presParOf" srcId="{1BC2FD01-7558-41E6-B095-A8A579C4638F}" destId="{82680BCF-354B-413F-AD55-90E788DD14F4}" srcOrd="0" destOrd="0" presId="urn:microsoft.com/office/officeart/2005/8/layout/hierarchy1"/>
    <dgm:cxn modelId="{FC9E4AAD-CDF3-48AB-9CF3-E892AF466BC9}" type="presParOf" srcId="{82680BCF-354B-413F-AD55-90E788DD14F4}" destId="{2E6860C5-9269-403F-9368-68A0E72B83B2}" srcOrd="0" destOrd="0" presId="urn:microsoft.com/office/officeart/2005/8/layout/hierarchy1"/>
    <dgm:cxn modelId="{EF51E9FC-7802-4E94-9CBA-03C1E12DE2F3}" type="presParOf" srcId="{82680BCF-354B-413F-AD55-90E788DD14F4}" destId="{EE88CD6A-A261-410D-9882-5FCB7C11FCEE}" srcOrd="1" destOrd="0" presId="urn:microsoft.com/office/officeart/2005/8/layout/hierarchy1"/>
    <dgm:cxn modelId="{0FB3F3F3-1E8E-4A7D-BB24-1A51EDEC2672}" type="presParOf" srcId="{1BC2FD01-7558-41E6-B095-A8A579C4638F}" destId="{6A7B17E6-5EE7-45AA-A0DF-23B6A8DAD386}" srcOrd="1" destOrd="0" presId="urn:microsoft.com/office/officeart/2005/8/layout/hierarchy1"/>
    <dgm:cxn modelId="{E275E55E-D778-4A87-84B6-3F84DB4397D2}" type="presParOf" srcId="{BBA9E386-1732-4392-B5C9-7EEFE0E65694}" destId="{45FF2EB7-2F15-4D95-85C1-300F76450F4F}" srcOrd="2" destOrd="0" presId="urn:microsoft.com/office/officeart/2005/8/layout/hierarchy1"/>
    <dgm:cxn modelId="{AC1A66C0-2794-4634-B02A-BB191FFB2E9F}" type="presParOf" srcId="{BBA9E386-1732-4392-B5C9-7EEFE0E65694}" destId="{5AA1741B-3D87-41D9-9582-B3D5CC3A8A83}" srcOrd="3" destOrd="0" presId="urn:microsoft.com/office/officeart/2005/8/layout/hierarchy1"/>
    <dgm:cxn modelId="{5426B5B4-14D3-4096-A736-C7399DF1394E}" type="presParOf" srcId="{5AA1741B-3D87-41D9-9582-B3D5CC3A8A83}" destId="{1DD8FBEB-EEBD-4F8B-A55E-502EA5CCDA80}" srcOrd="0" destOrd="0" presId="urn:microsoft.com/office/officeart/2005/8/layout/hierarchy1"/>
    <dgm:cxn modelId="{F762329E-C79A-4DE1-A5E2-DAA39F98355D}" type="presParOf" srcId="{1DD8FBEB-EEBD-4F8B-A55E-502EA5CCDA80}" destId="{4306C16E-1A5E-4AC0-AC14-5048677D6641}" srcOrd="0" destOrd="0" presId="urn:microsoft.com/office/officeart/2005/8/layout/hierarchy1"/>
    <dgm:cxn modelId="{1E24E79E-A559-45AC-87E0-E4CB8729BF92}" type="presParOf" srcId="{1DD8FBEB-EEBD-4F8B-A55E-502EA5CCDA80}" destId="{CA80B52A-DA6E-4D80-BCCC-5470AE267F19}" srcOrd="1" destOrd="0" presId="urn:microsoft.com/office/officeart/2005/8/layout/hierarchy1"/>
    <dgm:cxn modelId="{B059C2F7-DB38-44AB-B8CE-42802BAA2FA3}" type="presParOf" srcId="{5AA1741B-3D87-41D9-9582-B3D5CC3A8A83}" destId="{523CEBED-364E-47C3-8E97-831019FFA8B5}" srcOrd="1" destOrd="0" presId="urn:microsoft.com/office/officeart/2005/8/layout/hierarchy1"/>
    <dgm:cxn modelId="{8680CB02-1F21-42C3-BBAC-FEC68E1124BA}" type="presParOf" srcId="{5B15B84A-564C-4B80-82E4-64411DADB998}" destId="{264777E4-83C7-4654-BE18-55F1D8CE12FB}" srcOrd="2" destOrd="0" presId="urn:microsoft.com/office/officeart/2005/8/layout/hierarchy1"/>
    <dgm:cxn modelId="{07E316C1-77DB-46B4-AAAB-C9EDE96C9D7F}" type="presParOf" srcId="{5B15B84A-564C-4B80-82E4-64411DADB998}" destId="{E63C6EF7-EFDC-4B20-9F79-9CE538FB1DC5}" srcOrd="3" destOrd="0" presId="urn:microsoft.com/office/officeart/2005/8/layout/hierarchy1"/>
    <dgm:cxn modelId="{B5D7B2BF-F89E-472A-901B-A5516780D093}" type="presParOf" srcId="{E63C6EF7-EFDC-4B20-9F79-9CE538FB1DC5}" destId="{334851FD-7928-4698-B8D1-725A32270351}" srcOrd="0" destOrd="0" presId="urn:microsoft.com/office/officeart/2005/8/layout/hierarchy1"/>
    <dgm:cxn modelId="{62221B7B-FFB1-4593-9DDA-9BA92FF847EC}" type="presParOf" srcId="{334851FD-7928-4698-B8D1-725A32270351}" destId="{10C09F43-8751-4A57-B39F-5714BACA2AAF}" srcOrd="0" destOrd="0" presId="urn:microsoft.com/office/officeart/2005/8/layout/hierarchy1"/>
    <dgm:cxn modelId="{95B428D5-0234-40C9-BA20-CFDEFB0248C8}" type="presParOf" srcId="{334851FD-7928-4698-B8D1-725A32270351}" destId="{42F0EA06-4B18-4BB3-99D1-CCE1E06708E6}" srcOrd="1" destOrd="0" presId="urn:microsoft.com/office/officeart/2005/8/layout/hierarchy1"/>
    <dgm:cxn modelId="{665E52E8-AEA6-4970-9200-279341981451}" type="presParOf" srcId="{E63C6EF7-EFDC-4B20-9F79-9CE538FB1DC5}" destId="{F61F7FC5-828C-4C75-B343-20A01C225923}" srcOrd="1" destOrd="0" presId="urn:microsoft.com/office/officeart/2005/8/layout/hierarchy1"/>
    <dgm:cxn modelId="{0F8977D1-8928-468B-8B1A-CD1EFDBD8DC4}" type="presParOf" srcId="{F61F7FC5-828C-4C75-B343-20A01C225923}" destId="{2A7509B2-E86C-4EA0-ACA2-0E306DCD2F55}" srcOrd="0" destOrd="0" presId="urn:microsoft.com/office/officeart/2005/8/layout/hierarchy1"/>
    <dgm:cxn modelId="{756BD8EF-7345-4AF3-8D87-5EF43B7AD0B0}" type="presParOf" srcId="{F61F7FC5-828C-4C75-B343-20A01C225923}" destId="{3B4A2B2A-CF43-4A63-9EBF-423EE2580F6F}" srcOrd="1" destOrd="0" presId="urn:microsoft.com/office/officeart/2005/8/layout/hierarchy1"/>
    <dgm:cxn modelId="{DB0D51DD-AF0B-4669-924D-D86C5307B172}" type="presParOf" srcId="{3B4A2B2A-CF43-4A63-9EBF-423EE2580F6F}" destId="{E67A4BF4-58F1-4C04-914F-B8C4F71DE6D8}" srcOrd="0" destOrd="0" presId="urn:microsoft.com/office/officeart/2005/8/layout/hierarchy1"/>
    <dgm:cxn modelId="{0F967DB8-9113-48EF-9140-9BEEE761311C}" type="presParOf" srcId="{E67A4BF4-58F1-4C04-914F-B8C4F71DE6D8}" destId="{EF8D260E-DCBB-4867-86F2-17329E945A33}" srcOrd="0" destOrd="0" presId="urn:microsoft.com/office/officeart/2005/8/layout/hierarchy1"/>
    <dgm:cxn modelId="{E08E434C-2033-4D9D-BE79-7DC6FF48E281}" type="presParOf" srcId="{E67A4BF4-58F1-4C04-914F-B8C4F71DE6D8}" destId="{9E9910A8-15F9-4FD0-83B8-D985C7E113D9}" srcOrd="1" destOrd="0" presId="urn:microsoft.com/office/officeart/2005/8/layout/hierarchy1"/>
    <dgm:cxn modelId="{4908061E-80D1-4A82-88F9-EF26AB364857}" type="presParOf" srcId="{3B4A2B2A-CF43-4A63-9EBF-423EE2580F6F}" destId="{069A20B3-7859-4272-AFA5-14A5433E5304}" srcOrd="1" destOrd="0" presId="urn:microsoft.com/office/officeart/2005/8/layout/hierarchy1"/>
    <dgm:cxn modelId="{9D1ABBDB-AD4C-469B-9174-5468A740CB39}" type="presParOf" srcId="{069A20B3-7859-4272-AFA5-14A5433E5304}" destId="{6E73F18C-0131-42A5-AE4C-4A53BAC9804D}" srcOrd="0" destOrd="0" presId="urn:microsoft.com/office/officeart/2005/8/layout/hierarchy1"/>
    <dgm:cxn modelId="{030FBAE5-330E-49B2-ADC7-BEED4D8782EC}" type="presParOf" srcId="{069A20B3-7859-4272-AFA5-14A5433E5304}" destId="{2BC400C7-A4E7-432A-90AB-8C8881DAB991}" srcOrd="1" destOrd="0" presId="urn:microsoft.com/office/officeart/2005/8/layout/hierarchy1"/>
    <dgm:cxn modelId="{27031D02-BD21-4B33-8A14-735FD2A774E5}" type="presParOf" srcId="{2BC400C7-A4E7-432A-90AB-8C8881DAB991}" destId="{C6A6AB91-F84D-4338-B648-E8F7AF79A292}" srcOrd="0" destOrd="0" presId="urn:microsoft.com/office/officeart/2005/8/layout/hierarchy1"/>
    <dgm:cxn modelId="{41AD1341-6E57-483B-895C-7D0CF5EBDD50}" type="presParOf" srcId="{C6A6AB91-F84D-4338-B648-E8F7AF79A292}" destId="{C926D736-9A86-4F28-915F-0EC5E189E422}" srcOrd="0" destOrd="0" presId="urn:microsoft.com/office/officeart/2005/8/layout/hierarchy1"/>
    <dgm:cxn modelId="{3D8CA01E-A2B6-4331-85D4-1C8DB8B31DEA}" type="presParOf" srcId="{C6A6AB91-F84D-4338-B648-E8F7AF79A292}" destId="{4CE5C886-75FA-4FFD-82B4-18F3F50C1AEA}" srcOrd="1" destOrd="0" presId="urn:microsoft.com/office/officeart/2005/8/layout/hierarchy1"/>
    <dgm:cxn modelId="{30CD7BA4-4396-43A5-AA82-DC0B51ABBBFB}" type="presParOf" srcId="{2BC400C7-A4E7-432A-90AB-8C8881DAB991}" destId="{29E7DBE4-3712-43C2-8968-56C9C823BE62}" srcOrd="1" destOrd="0" presId="urn:microsoft.com/office/officeart/2005/8/layout/hierarchy1"/>
    <dgm:cxn modelId="{89008A9D-D92E-45B2-8C07-12AF8F28A83B}" type="presParOf" srcId="{069A20B3-7859-4272-AFA5-14A5433E5304}" destId="{24BEF470-926E-4F67-B653-04212446996D}" srcOrd="2" destOrd="0" presId="urn:microsoft.com/office/officeart/2005/8/layout/hierarchy1"/>
    <dgm:cxn modelId="{0F22A4C3-D2E3-4C00-AC79-ED8FF3E209B4}" type="presParOf" srcId="{069A20B3-7859-4272-AFA5-14A5433E5304}" destId="{EBE6FE28-371A-4511-8064-2AD7470CFBBE}" srcOrd="3" destOrd="0" presId="urn:microsoft.com/office/officeart/2005/8/layout/hierarchy1"/>
    <dgm:cxn modelId="{7569F397-4B2F-4575-8F6C-5431DCD3384A}" type="presParOf" srcId="{EBE6FE28-371A-4511-8064-2AD7470CFBBE}" destId="{85B00FA9-7237-4E26-8BB9-EBFDDBC8AE1C}" srcOrd="0" destOrd="0" presId="urn:microsoft.com/office/officeart/2005/8/layout/hierarchy1"/>
    <dgm:cxn modelId="{42035369-1951-4558-B1BA-CF13A82F403E}" type="presParOf" srcId="{85B00FA9-7237-4E26-8BB9-EBFDDBC8AE1C}" destId="{C9C0CBDC-1965-415C-AAFA-887FF192C58F}" srcOrd="0" destOrd="0" presId="urn:microsoft.com/office/officeart/2005/8/layout/hierarchy1"/>
    <dgm:cxn modelId="{ACA8A286-8C09-4B92-80AF-F68F11E40762}" type="presParOf" srcId="{85B00FA9-7237-4E26-8BB9-EBFDDBC8AE1C}" destId="{691A749E-9606-44D0-8096-11B9784D9D80}" srcOrd="1" destOrd="0" presId="urn:microsoft.com/office/officeart/2005/8/layout/hierarchy1"/>
    <dgm:cxn modelId="{A3ECEA1C-C3FC-4548-8B2C-8324FD116EF2}" type="presParOf" srcId="{EBE6FE28-371A-4511-8064-2AD7470CFBBE}" destId="{34D2CA86-00AE-4D17-B257-74278FC509AB}" srcOrd="1" destOrd="0" presId="urn:microsoft.com/office/officeart/2005/8/layout/hierarchy1"/>
    <dgm:cxn modelId="{EED9E71B-5250-43AE-AD83-C2F4716D2D22}" type="presParOf" srcId="{F61F7FC5-828C-4C75-B343-20A01C225923}" destId="{12E05AA5-2DAC-40C8-B606-F383BEF06B87}" srcOrd="2" destOrd="0" presId="urn:microsoft.com/office/officeart/2005/8/layout/hierarchy1"/>
    <dgm:cxn modelId="{CDE6B634-8F84-4C1F-BFE1-645C4D931B02}" type="presParOf" srcId="{F61F7FC5-828C-4C75-B343-20A01C225923}" destId="{EEA8C5BB-6724-4D88-93B0-E9524E39A849}" srcOrd="3" destOrd="0" presId="urn:microsoft.com/office/officeart/2005/8/layout/hierarchy1"/>
    <dgm:cxn modelId="{B63A470C-EE6F-4A7D-B1F8-F988FBD7A49D}" type="presParOf" srcId="{EEA8C5BB-6724-4D88-93B0-E9524E39A849}" destId="{8DDBE820-0EB3-4217-AC64-879F6D9897AB}" srcOrd="0" destOrd="0" presId="urn:microsoft.com/office/officeart/2005/8/layout/hierarchy1"/>
    <dgm:cxn modelId="{3D3DF25F-3A8A-4BC4-A099-27120D8027E5}" type="presParOf" srcId="{8DDBE820-0EB3-4217-AC64-879F6D9897AB}" destId="{0E4A2170-54DA-4859-A0C3-12E663C62249}" srcOrd="0" destOrd="0" presId="urn:microsoft.com/office/officeart/2005/8/layout/hierarchy1"/>
    <dgm:cxn modelId="{D8B6E07B-1BD4-4A00-B03A-8AEA25128FD8}" type="presParOf" srcId="{8DDBE820-0EB3-4217-AC64-879F6D9897AB}" destId="{4E31EA1E-D07A-49D7-BB08-72579E3AD9B5}" srcOrd="1" destOrd="0" presId="urn:microsoft.com/office/officeart/2005/8/layout/hierarchy1"/>
    <dgm:cxn modelId="{F88A7669-EA18-4ADF-9CB4-3697F2DBCDCE}" type="presParOf" srcId="{EEA8C5BB-6724-4D88-93B0-E9524E39A849}" destId="{3A903164-190D-41AE-8481-3C716DE379C5}" srcOrd="1" destOrd="0" presId="urn:microsoft.com/office/officeart/2005/8/layout/hierarchy1"/>
    <dgm:cxn modelId="{37078A39-9457-4EDE-8933-E5FB57E6CC1D}" type="presParOf" srcId="{3A903164-190D-41AE-8481-3C716DE379C5}" destId="{CCC56069-EBC0-4363-BF8C-37E2124D27F8}" srcOrd="0" destOrd="0" presId="urn:microsoft.com/office/officeart/2005/8/layout/hierarchy1"/>
    <dgm:cxn modelId="{D2528552-B714-488C-B4D6-3932D41A1B64}" type="presParOf" srcId="{3A903164-190D-41AE-8481-3C716DE379C5}" destId="{062A691B-C5FF-4797-848C-D58248647E77}" srcOrd="1" destOrd="0" presId="urn:microsoft.com/office/officeart/2005/8/layout/hierarchy1"/>
    <dgm:cxn modelId="{F619A37E-09A9-4654-A480-5A4DF935F62E}" type="presParOf" srcId="{062A691B-C5FF-4797-848C-D58248647E77}" destId="{41CCD88D-DB87-42C9-8322-1122FBC331F3}" srcOrd="0" destOrd="0" presId="urn:microsoft.com/office/officeart/2005/8/layout/hierarchy1"/>
    <dgm:cxn modelId="{701724F2-0D19-4852-87F1-87349D78EE0A}" type="presParOf" srcId="{41CCD88D-DB87-42C9-8322-1122FBC331F3}" destId="{2D8AAC62-3B2B-4B1D-9FC8-AB763354FCAD}" srcOrd="0" destOrd="0" presId="urn:microsoft.com/office/officeart/2005/8/layout/hierarchy1"/>
    <dgm:cxn modelId="{6B602354-C1B4-4456-AB71-A1402934360B}" type="presParOf" srcId="{41CCD88D-DB87-42C9-8322-1122FBC331F3}" destId="{BF081213-A506-48C2-A272-D1E93C1D8026}" srcOrd="1" destOrd="0" presId="urn:microsoft.com/office/officeart/2005/8/layout/hierarchy1"/>
    <dgm:cxn modelId="{024752B6-6307-491A-9DFC-CDA0EE6CD3E6}" type="presParOf" srcId="{062A691B-C5FF-4797-848C-D58248647E77}" destId="{8BAE88C8-6D8F-4D32-BC53-C7E37E483ABE}" srcOrd="1" destOrd="0" presId="urn:microsoft.com/office/officeart/2005/8/layout/hierarchy1"/>
    <dgm:cxn modelId="{EC357778-43E8-4BDE-B7AD-76CCA6F27FD9}" type="presParOf" srcId="{3A903164-190D-41AE-8481-3C716DE379C5}" destId="{41533006-BA73-4EDB-BCF4-1E009609B7C7}" srcOrd="2" destOrd="0" presId="urn:microsoft.com/office/officeart/2005/8/layout/hierarchy1"/>
    <dgm:cxn modelId="{531A74AB-7873-48CA-BE09-EA9EFDFC3174}" type="presParOf" srcId="{3A903164-190D-41AE-8481-3C716DE379C5}" destId="{84F99CB1-426B-4DB6-B543-9E967D8A715F}" srcOrd="3" destOrd="0" presId="urn:microsoft.com/office/officeart/2005/8/layout/hierarchy1"/>
    <dgm:cxn modelId="{70DBEE64-0BEA-4A33-8E63-A82F23D2CA41}" type="presParOf" srcId="{84F99CB1-426B-4DB6-B543-9E967D8A715F}" destId="{134E53A4-C0F7-4EB1-9108-15BEBF3BF3B4}" srcOrd="0" destOrd="0" presId="urn:microsoft.com/office/officeart/2005/8/layout/hierarchy1"/>
    <dgm:cxn modelId="{5091454F-1AE9-4128-B851-A222C312DCF3}" type="presParOf" srcId="{134E53A4-C0F7-4EB1-9108-15BEBF3BF3B4}" destId="{306649D4-7C53-49C3-8936-936E999BD6F9}" srcOrd="0" destOrd="0" presId="urn:microsoft.com/office/officeart/2005/8/layout/hierarchy1"/>
    <dgm:cxn modelId="{7FF1A0A7-2489-482D-8F3E-E6CED7E86C79}" type="presParOf" srcId="{134E53A4-C0F7-4EB1-9108-15BEBF3BF3B4}" destId="{9435B915-2C06-4371-966B-2CB3EE9EC877}" srcOrd="1" destOrd="0" presId="urn:microsoft.com/office/officeart/2005/8/layout/hierarchy1"/>
    <dgm:cxn modelId="{58D100D7-72EA-4CC4-8682-E9291971C455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noFill/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>
        <a:noFill/>
      </dgm:spPr>
      <dgm:t>
        <a:bodyPr/>
        <a:lstStyle/>
        <a:p>
          <a:endParaRPr lang="fr-FR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>
        <a:noFill/>
      </dgm:spPr>
      <dgm:t>
        <a:bodyPr/>
        <a:lstStyle/>
        <a:p>
          <a:endParaRPr lang="fr-FR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17B22A6B-1432-46ED-872F-CD4F2DF608AB}">
      <dgm:prSet/>
      <dgm:spPr/>
      <dgm:t>
        <a:bodyPr/>
        <a:lstStyle/>
        <a:p>
          <a:endParaRPr lang="fr-FR"/>
        </a:p>
      </dgm:t>
    </dgm:pt>
    <dgm:pt modelId="{274766C5-AC66-4FBD-BE01-59757CA51D73}" type="parTrans" cxnId="{8C65F28C-379B-4C29-AD6F-7A31377BF649}">
      <dgm:prSet/>
      <dgm:spPr/>
      <dgm:t>
        <a:bodyPr/>
        <a:lstStyle/>
        <a:p>
          <a:endParaRPr lang="fr-FR"/>
        </a:p>
      </dgm:t>
    </dgm:pt>
    <dgm:pt modelId="{0B589D52-A4AA-43B1-AB53-CB4ADB2844A5}" type="sibTrans" cxnId="{8C65F28C-379B-4C29-AD6F-7A31377BF649}">
      <dgm:prSet/>
      <dgm:spPr/>
      <dgm:t>
        <a:bodyPr/>
        <a:lstStyle/>
        <a:p>
          <a:endParaRPr lang="fr-FR"/>
        </a:p>
      </dgm:t>
    </dgm:pt>
    <dgm:pt modelId="{BBF4AF3D-1BBE-431A-BEDC-59EDF8CC3465}">
      <dgm:prSet/>
      <dgm:spPr/>
      <dgm:t>
        <a:bodyPr/>
        <a:lstStyle/>
        <a:p>
          <a:endParaRPr lang="fr-FR"/>
        </a:p>
      </dgm:t>
    </dgm:pt>
    <dgm:pt modelId="{6AAB5512-651D-4A7A-A2D1-6738811A251A}" type="parTrans" cxnId="{44B54EE4-D25C-4D65-AA8D-AD59962A663E}">
      <dgm:prSet/>
      <dgm:spPr/>
      <dgm:t>
        <a:bodyPr/>
        <a:lstStyle/>
        <a:p>
          <a:endParaRPr lang="fr-FR"/>
        </a:p>
      </dgm:t>
    </dgm:pt>
    <dgm:pt modelId="{62679748-B02C-4D28-8807-703DA2CB16DA}" type="sibTrans" cxnId="{44B54EE4-D25C-4D65-AA8D-AD59962A663E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 custLinFactNeighborX="-632" custLinFactNeighborY="2168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77693" custLinFactNeighborX="1505" custLinFactNeighborY="1422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solidFill>
          <a:srgbClr val="FF0000"/>
        </a:solidFill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98FF1E2B-0D64-408A-92EC-2E30D59800C7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C92C18DD-259F-4587-9AAA-CA00DDB56E45}" type="pres">
      <dgm:prSet presAssocID="{25408D9B-C3C9-4E01-941D-CA3FF169ECB3}" presName="hierRoot3" presStyleCnt="0"/>
      <dgm:spPr/>
    </dgm:pt>
    <dgm:pt modelId="{B9A07702-0BF5-412D-AE77-B366EA7C99A3}" type="pres">
      <dgm:prSet presAssocID="{25408D9B-C3C9-4E01-941D-CA3FF169ECB3}" presName="composite3" presStyleCnt="0"/>
      <dgm:spPr/>
    </dgm:pt>
    <dgm:pt modelId="{A003857B-6F1B-4D9B-9031-9B7C96A4F205}" type="pres">
      <dgm:prSet presAssocID="{25408D9B-C3C9-4E01-941D-CA3FF169ECB3}" presName="background3" presStyleLbl="node3" presStyleIdx="1" presStyleCnt="4"/>
      <dgm:spPr/>
    </dgm:pt>
    <dgm:pt modelId="{C262B8F9-41E4-4EF9-960B-1EB504CF0D89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518AF3-9BF6-49A2-AFA5-2F680BC94CD4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BE96DAEC-B426-4947-A7E9-054A45309E5A}" type="pres">
      <dgm:prSet presAssocID="{274766C5-AC66-4FBD-BE01-59757CA51D73}" presName="Name23" presStyleLbl="parChTrans1D4" presStyleIdx="3" presStyleCnt="8"/>
      <dgm:spPr/>
      <dgm:t>
        <a:bodyPr/>
        <a:lstStyle/>
        <a:p>
          <a:endParaRPr lang="fr-FR"/>
        </a:p>
      </dgm:t>
    </dgm:pt>
    <dgm:pt modelId="{F565CD3A-F3C8-4EC9-8525-86A2649E667B}" type="pres">
      <dgm:prSet presAssocID="{17B22A6B-1432-46ED-872F-CD4F2DF608AB}" presName="hierRoot4" presStyleCnt="0"/>
      <dgm:spPr/>
    </dgm:pt>
    <dgm:pt modelId="{7D0C70F0-D068-447E-B50B-99AF8D54A36B}" type="pres">
      <dgm:prSet presAssocID="{17B22A6B-1432-46ED-872F-CD4F2DF608AB}" presName="composite4" presStyleCnt="0"/>
      <dgm:spPr/>
    </dgm:pt>
    <dgm:pt modelId="{A95AA1A4-C550-4EC4-B1C4-6A6F288212F6}" type="pres">
      <dgm:prSet presAssocID="{17B22A6B-1432-46ED-872F-CD4F2DF608AB}" presName="background4" presStyleLbl="node4" presStyleIdx="3" presStyleCnt="8"/>
      <dgm:spPr/>
    </dgm:pt>
    <dgm:pt modelId="{1504534E-A0BF-4112-AADF-F9D10A3AF6A2}" type="pres">
      <dgm:prSet presAssocID="{17B22A6B-1432-46ED-872F-CD4F2DF608AB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50AFE3C-4B83-47A5-815F-CC7C578EE3F9}" type="pres">
      <dgm:prSet presAssocID="{17B22A6B-1432-46ED-872F-CD4F2DF608AB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5AF593F6-9BCC-4E4A-8B44-2D0FD96BF2DC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84078F15-3056-4524-ADE0-1E6BA90E1B14}" type="pres">
      <dgm:prSet presAssocID="{E2E8278B-215B-4F0F-B86F-3D3BB1E3C0DF}" presName="hierRoot3" presStyleCnt="0"/>
      <dgm:spPr/>
    </dgm:pt>
    <dgm:pt modelId="{9918913B-243B-4FE4-A284-D5E8A9D9049F}" type="pres">
      <dgm:prSet presAssocID="{E2E8278B-215B-4F0F-B86F-3D3BB1E3C0DF}" presName="composite3" presStyleCnt="0"/>
      <dgm:spPr/>
    </dgm:pt>
    <dgm:pt modelId="{05BA8EE9-EA9C-49AB-BB30-662C4B3305F1}" type="pres">
      <dgm:prSet presAssocID="{E2E8278B-215B-4F0F-B86F-3D3BB1E3C0DF}" presName="background3" presStyleLbl="node3" presStyleIdx="2" presStyleCnt="4"/>
      <dgm:spPr/>
    </dgm:pt>
    <dgm:pt modelId="{420996D0-A3C8-4C84-A5C4-5501C564FF81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C27AF2-6A38-4083-9F7D-C39D88C9F1EB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04393E7D-AD45-416C-801F-47173A5693AE}" type="pres">
      <dgm:prSet presAssocID="{6AAB5512-651D-4A7A-A2D1-6738811A251A}" presName="Name23" presStyleLbl="parChTrans1D4" presStyleIdx="5" presStyleCnt="8"/>
      <dgm:spPr/>
      <dgm:t>
        <a:bodyPr/>
        <a:lstStyle/>
        <a:p>
          <a:endParaRPr lang="fr-FR"/>
        </a:p>
      </dgm:t>
    </dgm:pt>
    <dgm:pt modelId="{72C5CD00-1F27-4D04-AC61-E36207E5902E}" type="pres">
      <dgm:prSet presAssocID="{BBF4AF3D-1BBE-431A-BEDC-59EDF8CC3465}" presName="hierRoot4" presStyleCnt="0"/>
      <dgm:spPr/>
    </dgm:pt>
    <dgm:pt modelId="{B42CF6FD-D643-411E-B48A-A192C2D54164}" type="pres">
      <dgm:prSet presAssocID="{BBF4AF3D-1BBE-431A-BEDC-59EDF8CC3465}" presName="composite4" presStyleCnt="0"/>
      <dgm:spPr/>
    </dgm:pt>
    <dgm:pt modelId="{708935CA-F2CE-46B9-8BEA-1253BE037120}" type="pres">
      <dgm:prSet presAssocID="{BBF4AF3D-1BBE-431A-BEDC-59EDF8CC3465}" presName="background4" presStyleLbl="node4" presStyleIdx="5" presStyleCnt="8"/>
      <dgm:spPr/>
    </dgm:pt>
    <dgm:pt modelId="{F55C9476-DBC0-43CB-9ABA-C6029C57A8A3}" type="pres">
      <dgm:prSet presAssocID="{BBF4AF3D-1BBE-431A-BEDC-59EDF8CC3465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FD1E45B-E595-4850-BBDC-D944C3DDC28D}" type="pres">
      <dgm:prSet presAssocID="{BBF4AF3D-1BBE-431A-BEDC-59EDF8CC3465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7D7FA4DB-3CEC-44D8-A2E0-227982EE6603}" type="presOf" srcId="{36053F2B-9FDB-49A4-9D7A-3776B13DB2EB}" destId="{42F0EA06-4B18-4BB3-99D1-CCE1E06708E6}" srcOrd="0" destOrd="0" presId="urn:microsoft.com/office/officeart/2005/8/layout/hierarchy1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59653E7E-C374-4ED0-A34A-5EEF26575B35}" type="presOf" srcId="{0447CDC2-4C27-446B-8E9D-5AE93DA6638A}" destId="{4E31EA1E-D07A-49D7-BB08-72579E3AD9B5}" srcOrd="0" destOrd="0" presId="urn:microsoft.com/office/officeart/2005/8/layout/hierarchy1"/>
    <dgm:cxn modelId="{C20084E1-8746-4CFE-B2D8-CA641D9E8589}" type="presOf" srcId="{E65FB1DD-77BD-4199-B117-E86CCAA77982}" destId="{41533006-BA73-4EDB-BCF4-1E009609B7C7}" srcOrd="0" destOrd="0" presId="urn:microsoft.com/office/officeart/2005/8/layout/hierarchy1"/>
    <dgm:cxn modelId="{1CF2BA5C-A158-4A81-A997-974D0665D6C8}" type="presOf" srcId="{A14E0BCB-0255-45C9-AEF5-161F04F7B233}" destId="{98FF1E2B-0D64-408A-92EC-2E30D59800C7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9F188DF5-C428-4C4D-A8BB-236824B7DD09}" type="presOf" srcId="{25408D9B-C3C9-4E01-941D-CA3FF169ECB3}" destId="{C262B8F9-41E4-4EF9-960B-1EB504CF0D89}" srcOrd="0" destOrd="0" presId="urn:microsoft.com/office/officeart/2005/8/layout/hierarchy1"/>
    <dgm:cxn modelId="{7FB29C65-5FF4-4A86-BA80-17E062A93A50}" type="presOf" srcId="{D3E56642-83A5-4A51-9EDB-40ED8C744AEF}" destId="{EB0965C9-B7BF-47A2-9E9A-A3ED188AE0F6}" srcOrd="0" destOrd="0" presId="urn:microsoft.com/office/officeart/2005/8/layout/hierarchy1"/>
    <dgm:cxn modelId="{B1BB5CE7-250C-48D8-B27D-65515E73BCAB}" type="presOf" srcId="{108E652A-3DE6-4F26-AB83-1869A2D1B395}" destId="{9435B915-2C06-4371-966B-2CB3EE9EC877}" srcOrd="0" destOrd="0" presId="urn:microsoft.com/office/officeart/2005/8/layout/hierarchy1"/>
    <dgm:cxn modelId="{504F8CE4-0297-4A21-A679-849E338519D9}" type="presOf" srcId="{8BE71B52-E9EF-470B-9F4E-9FE817960353}" destId="{9A9D497C-6874-48D5-8FDE-59C3762B9CB6}" srcOrd="0" destOrd="0" presId="urn:microsoft.com/office/officeart/2005/8/layout/hierarchy1"/>
    <dgm:cxn modelId="{38952B3F-44D4-499D-8397-6AE1BA30C231}" type="presOf" srcId="{7EE4120F-A673-4A4F-B858-FB25291641EA}" destId="{5AF593F6-9BCC-4E4A-8B44-2D0FD96BF2DC}" srcOrd="0" destOrd="0" presId="urn:microsoft.com/office/officeart/2005/8/layout/hierarchy1"/>
    <dgm:cxn modelId="{12F8895A-F4A7-4028-B42B-961BD46FD6C1}" type="presOf" srcId="{7F3B583C-8180-43E2-8299-9C2B2CEF512D}" destId="{BF081213-A506-48C2-A272-D1E93C1D8026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8C65F28C-379B-4C29-AD6F-7A31377BF649}" srcId="{25408D9B-C3C9-4E01-941D-CA3FF169ECB3}" destId="{17B22A6B-1432-46ED-872F-CD4F2DF608AB}" srcOrd="1" destOrd="0" parTransId="{274766C5-AC66-4FBD-BE01-59757CA51D73}" sibTransId="{0B589D52-A4AA-43B1-AB53-CB4ADB2844A5}"/>
    <dgm:cxn modelId="{46659884-9A03-4B78-A3AD-9F80A69F9C80}" type="presOf" srcId="{E2E8278B-215B-4F0F-B86F-3D3BB1E3C0DF}" destId="{420996D0-A3C8-4C84-A5C4-5501C564FF81}" srcOrd="0" destOrd="0" presId="urn:microsoft.com/office/officeart/2005/8/layout/hierarchy1"/>
    <dgm:cxn modelId="{EF3932CD-2E2E-436B-B504-6DAC6F668273}" type="presOf" srcId="{7BE347B4-128C-4B0C-9BFA-1BAC5DAFEDB5}" destId="{F25038ED-0744-47FC-8007-1D4C61B45319}" srcOrd="0" destOrd="0" presId="urn:microsoft.com/office/officeart/2005/8/layout/hierarchy1"/>
    <dgm:cxn modelId="{59611C71-F9AA-411C-B61E-D4CD83AB9AB9}" type="presOf" srcId="{68870446-C6F4-468C-8DC7-8224FA71B959}" destId="{6E9EEC93-44BE-4EB9-BA0B-0AE73CD1A941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3778DA6D-E153-4B47-A33C-4F28F444E21C}" type="presOf" srcId="{ACC145D8-1F74-4AA6-92B4-6688B8F0A98B}" destId="{63660872-4339-421E-A76A-39D5BBB7467B}" srcOrd="0" destOrd="0" presId="urn:microsoft.com/office/officeart/2005/8/layout/hierarchy1"/>
    <dgm:cxn modelId="{DADD802D-CF0E-4317-9013-A25904F0E33E}" type="presOf" srcId="{28F50ADF-1529-4EDA-BF03-76BD9CE40284}" destId="{B0A73EDC-F4DC-479D-9DCE-D1269BFAEEBA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7EE9B5C0-3950-4DD4-B6A6-0BA073D1BB9E}" type="presOf" srcId="{6AAB5512-651D-4A7A-A2D1-6738811A251A}" destId="{04393E7D-AD45-416C-801F-47173A5693AE}" srcOrd="0" destOrd="0" presId="urn:microsoft.com/office/officeart/2005/8/layout/hierarchy1"/>
    <dgm:cxn modelId="{D284F788-10E8-4C53-83A0-4B9BBC007844}" type="presOf" srcId="{274766C5-AC66-4FBD-BE01-59757CA51D73}" destId="{BE96DAEC-B426-4947-A7E9-054A45309E5A}" srcOrd="0" destOrd="0" presId="urn:microsoft.com/office/officeart/2005/8/layout/hierarchy1"/>
    <dgm:cxn modelId="{602D9BEE-D51F-4661-BA5E-12ED4EB9EC02}" type="presOf" srcId="{00144D75-A70F-4FAB-8608-1BDB12410025}" destId="{35F65ED0-54DD-4976-8DD4-C64A490BF148}" srcOrd="0" destOrd="0" presId="urn:microsoft.com/office/officeart/2005/8/layout/hierarchy1"/>
    <dgm:cxn modelId="{BA559F11-7538-41C2-974A-20D6088787ED}" type="presOf" srcId="{D68AD263-D583-49F6-AAEB-7313B6C1A714}" destId="{1ED2776C-E897-4E2B-AA21-20701F00263F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2A7747AA-AC29-4E83-87F8-30F411DE192B}" type="presOf" srcId="{BBF4AF3D-1BBE-431A-BEDC-59EDF8CC3465}" destId="{F55C9476-DBC0-43CB-9ABA-C6029C57A8A3}" srcOrd="0" destOrd="0" presId="urn:microsoft.com/office/officeart/2005/8/layout/hierarchy1"/>
    <dgm:cxn modelId="{09E6BC28-B85E-45C5-8072-97F47AA7EA48}" type="presOf" srcId="{15958A80-C87B-4295-935B-D5441386AB2A}" destId="{264777E4-83C7-4654-BE18-55F1D8CE12FB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1A5FECAD-DB51-483B-AA1E-C91EF321FF6E}" type="presOf" srcId="{93BD013D-9260-436C-828D-53D9CC5EC8E5}" destId="{A5B54865-23C9-4CFC-8528-ED1C88828BD7}" srcOrd="0" destOrd="0" presId="urn:microsoft.com/office/officeart/2005/8/layout/hierarchy1"/>
    <dgm:cxn modelId="{44B54EE4-D25C-4D65-AA8D-AD59962A663E}" srcId="{E2E8278B-215B-4F0F-B86F-3D3BB1E3C0DF}" destId="{BBF4AF3D-1BBE-431A-BEDC-59EDF8CC3465}" srcOrd="1" destOrd="0" parTransId="{6AAB5512-651D-4A7A-A2D1-6738811A251A}" sibTransId="{62679748-B02C-4D28-8807-703DA2CB16DA}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C27128FB-14C6-48B9-BF45-824BB4AC4C1F}" type="presOf" srcId="{B936DBB1-CA68-44BA-9E28-480F4A22C530}" destId="{D476895C-88C6-497B-A031-5909FF15ED13}" srcOrd="0" destOrd="0" presId="urn:microsoft.com/office/officeart/2005/8/layout/hierarchy1"/>
    <dgm:cxn modelId="{0BABAC5D-34A1-4EFE-B328-1E082AD51696}" type="presOf" srcId="{3CDD46B3-F591-4219-92B9-1775CE54E2AF}" destId="{EE88CD6A-A261-410D-9882-5FCB7C11FCEE}" srcOrd="0" destOrd="0" presId="urn:microsoft.com/office/officeart/2005/8/layout/hierarchy1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A6E261EE-5EBC-420F-97BC-9F99FF753083}" type="presOf" srcId="{727F6E3E-C929-4793-902F-B3DFA4641EAB}" destId="{CCC56069-EBC0-4363-BF8C-37E2124D27F8}" srcOrd="0" destOrd="0" presId="urn:microsoft.com/office/officeart/2005/8/layout/hierarchy1"/>
    <dgm:cxn modelId="{71B0230A-8ED8-4C55-A54F-64EDDD401D37}" type="presOf" srcId="{A6A58ED5-CAFF-4A4E-99D7-A9A94E72AAAE}" destId="{12E05AA5-2DAC-40C8-B606-F383BEF06B87}" srcOrd="0" destOrd="0" presId="urn:microsoft.com/office/officeart/2005/8/layout/hierarchy1"/>
    <dgm:cxn modelId="{609B3B2F-DD50-4C69-9064-4B48EFD540BA}" type="presOf" srcId="{75B2B2D0-714D-4C8F-9A3D-CCA41045BFA5}" destId="{6E73F18C-0131-42A5-AE4C-4A53BAC9804D}" srcOrd="0" destOrd="0" presId="urn:microsoft.com/office/officeart/2005/8/layout/hierarchy1"/>
    <dgm:cxn modelId="{B083B2F7-24C6-4678-A556-1D9748485926}" type="presOf" srcId="{17B22A6B-1432-46ED-872F-CD4F2DF608AB}" destId="{1504534E-A0BF-4112-AADF-F9D10A3AF6A2}" srcOrd="0" destOrd="0" presId="urn:microsoft.com/office/officeart/2005/8/layout/hierarchy1"/>
    <dgm:cxn modelId="{BB4105E7-916B-43F7-ABCE-466A9BAF6BA1}" type="presOf" srcId="{3C1F7614-9325-44C8-AB82-69245C46E13A}" destId="{E82AB148-797E-4CF9-9664-3A9CE27604B8}" srcOrd="0" destOrd="0" presId="urn:microsoft.com/office/officeart/2005/8/layout/hierarchy1"/>
    <dgm:cxn modelId="{8B2E2B14-84B2-4D4C-B29E-785C83B62C6E}" type="presOf" srcId="{B25CE644-DEB3-48D4-BAAA-8929DD1D38A0}" destId="{4CE5C886-75FA-4FFD-82B4-18F3F50C1AEA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53CF89E9-6F34-416F-A892-F452A98C4FBD}" type="presParOf" srcId="{9A9D497C-6874-48D5-8FDE-59C3762B9CB6}" destId="{EB166BBC-DAB4-4FAD-93F1-0C48365B9D9B}" srcOrd="0" destOrd="0" presId="urn:microsoft.com/office/officeart/2005/8/layout/hierarchy1"/>
    <dgm:cxn modelId="{86CEAA6C-4A3C-41C1-ACE7-A3AC6CAB0881}" type="presParOf" srcId="{EB166BBC-DAB4-4FAD-93F1-0C48365B9D9B}" destId="{588D667E-7026-471F-BBAA-996BE0646072}" srcOrd="0" destOrd="0" presId="urn:microsoft.com/office/officeart/2005/8/layout/hierarchy1"/>
    <dgm:cxn modelId="{BCF51BB3-FE8E-4F53-A486-8BB7FA215040}" type="presParOf" srcId="{588D667E-7026-471F-BBAA-996BE0646072}" destId="{B06906FC-FD4E-4905-89B7-A9B1861B87DF}" srcOrd="0" destOrd="0" presId="urn:microsoft.com/office/officeart/2005/8/layout/hierarchy1"/>
    <dgm:cxn modelId="{48C289FB-6EF3-48F8-A0AA-B91456A540AC}" type="presParOf" srcId="{588D667E-7026-471F-BBAA-996BE0646072}" destId="{EB0965C9-B7BF-47A2-9E9A-A3ED188AE0F6}" srcOrd="1" destOrd="0" presId="urn:microsoft.com/office/officeart/2005/8/layout/hierarchy1"/>
    <dgm:cxn modelId="{1A855841-82E0-4309-ABDA-958B9B75375C}" type="presParOf" srcId="{EB166BBC-DAB4-4FAD-93F1-0C48365B9D9B}" destId="{5B15B84A-564C-4B80-82E4-64411DADB998}" srcOrd="1" destOrd="0" presId="urn:microsoft.com/office/officeart/2005/8/layout/hierarchy1"/>
    <dgm:cxn modelId="{0B7AF69F-226D-473B-B4A0-C3CD65DAA2A2}" type="presParOf" srcId="{5B15B84A-564C-4B80-82E4-64411DADB998}" destId="{63660872-4339-421E-A76A-39D5BBB7467B}" srcOrd="0" destOrd="0" presId="urn:microsoft.com/office/officeart/2005/8/layout/hierarchy1"/>
    <dgm:cxn modelId="{9D0DD2BA-8FC3-42C5-8CD7-A58E8FD2C3B5}" type="presParOf" srcId="{5B15B84A-564C-4B80-82E4-64411DADB998}" destId="{43779612-8393-4687-9734-9C7D2EDFC686}" srcOrd="1" destOrd="0" presId="urn:microsoft.com/office/officeart/2005/8/layout/hierarchy1"/>
    <dgm:cxn modelId="{F4150F98-B18A-4763-B1BC-08F3CD782E0D}" type="presParOf" srcId="{43779612-8393-4687-9734-9C7D2EDFC686}" destId="{F4002264-AA11-4825-8E6A-1EDB8A94B567}" srcOrd="0" destOrd="0" presId="urn:microsoft.com/office/officeart/2005/8/layout/hierarchy1"/>
    <dgm:cxn modelId="{858E6D4D-EDF0-4AAF-B4D1-E1AFD9302400}" type="presParOf" srcId="{F4002264-AA11-4825-8E6A-1EDB8A94B567}" destId="{953E3338-2E09-4E17-9741-48135F402AD0}" srcOrd="0" destOrd="0" presId="urn:microsoft.com/office/officeart/2005/8/layout/hierarchy1"/>
    <dgm:cxn modelId="{555D4FAF-7BE3-40A8-A374-36941D5C7531}" type="presParOf" srcId="{F4002264-AA11-4825-8E6A-1EDB8A94B567}" destId="{A5B54865-23C9-4CFC-8528-ED1C88828BD7}" srcOrd="1" destOrd="0" presId="urn:microsoft.com/office/officeart/2005/8/layout/hierarchy1"/>
    <dgm:cxn modelId="{B4B98A5B-8DCA-469A-971D-24C8AA0C8CD1}" type="presParOf" srcId="{43779612-8393-4687-9734-9C7D2EDFC686}" destId="{2838CCCF-5E5A-49DD-A0DF-2AB7CD44EAF4}" srcOrd="1" destOrd="0" presId="urn:microsoft.com/office/officeart/2005/8/layout/hierarchy1"/>
    <dgm:cxn modelId="{4915C7D9-0439-4EE2-A386-BA9EEB5824A7}" type="presParOf" srcId="{2838CCCF-5E5A-49DD-A0DF-2AB7CD44EAF4}" destId="{6E9EEC93-44BE-4EB9-BA0B-0AE73CD1A941}" srcOrd="0" destOrd="0" presId="urn:microsoft.com/office/officeart/2005/8/layout/hierarchy1"/>
    <dgm:cxn modelId="{558C8149-17CD-4E6E-A764-BC29C13602DC}" type="presParOf" srcId="{2838CCCF-5E5A-49DD-A0DF-2AB7CD44EAF4}" destId="{75B8D73A-89AA-479F-825E-6AF854002943}" srcOrd="1" destOrd="0" presId="urn:microsoft.com/office/officeart/2005/8/layout/hierarchy1"/>
    <dgm:cxn modelId="{356230D3-6F7A-44A0-B88E-1CEBB796EE6D}" type="presParOf" srcId="{75B8D73A-89AA-479F-825E-6AF854002943}" destId="{86E7F458-08BB-4B50-978F-C6126AA0FD0C}" srcOrd="0" destOrd="0" presId="urn:microsoft.com/office/officeart/2005/8/layout/hierarchy1"/>
    <dgm:cxn modelId="{DFBCE713-BF88-4EE4-91F5-63CC6318E6BD}" type="presParOf" srcId="{86E7F458-08BB-4B50-978F-C6126AA0FD0C}" destId="{593F1033-3DE4-481E-BFFF-209CC69ED8B1}" srcOrd="0" destOrd="0" presId="urn:microsoft.com/office/officeart/2005/8/layout/hierarchy1"/>
    <dgm:cxn modelId="{F1C696D8-1F90-470C-9B79-6062E1DEEF9B}" type="presParOf" srcId="{86E7F458-08BB-4B50-978F-C6126AA0FD0C}" destId="{35F65ED0-54DD-4976-8DD4-C64A490BF148}" srcOrd="1" destOrd="0" presId="urn:microsoft.com/office/officeart/2005/8/layout/hierarchy1"/>
    <dgm:cxn modelId="{5ED3ADD7-7BD7-4641-9373-6CDF82C188D9}" type="presParOf" srcId="{75B8D73A-89AA-479F-825E-6AF854002943}" destId="{17AE1ECB-EF0A-4B7A-8282-3924AC2527E1}" srcOrd="1" destOrd="0" presId="urn:microsoft.com/office/officeart/2005/8/layout/hierarchy1"/>
    <dgm:cxn modelId="{6AED46BA-FD16-47F5-9B30-A2A74380F1ED}" type="presParOf" srcId="{17AE1ECB-EF0A-4B7A-8282-3924AC2527E1}" destId="{1ED2776C-E897-4E2B-AA21-20701F00263F}" srcOrd="0" destOrd="0" presId="urn:microsoft.com/office/officeart/2005/8/layout/hierarchy1"/>
    <dgm:cxn modelId="{D017C9F0-75D5-46F5-B943-F6D7F3B99152}" type="presParOf" srcId="{17AE1ECB-EF0A-4B7A-8282-3924AC2527E1}" destId="{17E34690-F7A8-438E-BDAB-B08CF6A0E7F6}" srcOrd="1" destOrd="0" presId="urn:microsoft.com/office/officeart/2005/8/layout/hierarchy1"/>
    <dgm:cxn modelId="{706F6DEF-2D3C-4498-8BAD-6C96D1D30F35}" type="presParOf" srcId="{17E34690-F7A8-438E-BDAB-B08CF6A0E7F6}" destId="{1B0D4907-89CA-420A-BC95-9E144DA9D940}" srcOrd="0" destOrd="0" presId="urn:microsoft.com/office/officeart/2005/8/layout/hierarchy1"/>
    <dgm:cxn modelId="{B5F234E6-F526-4F23-A7B4-6FAFCCA45F7F}" type="presParOf" srcId="{1B0D4907-89CA-420A-BC95-9E144DA9D940}" destId="{CF006496-80F5-4893-8B96-9D86371F0E18}" srcOrd="0" destOrd="0" presId="urn:microsoft.com/office/officeart/2005/8/layout/hierarchy1"/>
    <dgm:cxn modelId="{40120B90-9899-4BA0-B18A-AE4D9CCD8345}" type="presParOf" srcId="{1B0D4907-89CA-420A-BC95-9E144DA9D940}" destId="{E82AB148-797E-4CF9-9664-3A9CE27604B8}" srcOrd="1" destOrd="0" presId="urn:microsoft.com/office/officeart/2005/8/layout/hierarchy1"/>
    <dgm:cxn modelId="{3209844B-3AC9-4A72-821C-1BECF0B297B8}" type="presParOf" srcId="{17E34690-F7A8-438E-BDAB-B08CF6A0E7F6}" destId="{B2EEFEE5-AC15-4A0A-B874-8F3B643FD696}" srcOrd="1" destOrd="0" presId="urn:microsoft.com/office/officeart/2005/8/layout/hierarchy1"/>
    <dgm:cxn modelId="{E39C4B2A-6452-423B-A843-999079AFC2AD}" type="presParOf" srcId="{17AE1ECB-EF0A-4B7A-8282-3924AC2527E1}" destId="{D476895C-88C6-497B-A031-5909FF15ED13}" srcOrd="2" destOrd="0" presId="urn:microsoft.com/office/officeart/2005/8/layout/hierarchy1"/>
    <dgm:cxn modelId="{770A0BEC-CA7E-4123-9B34-C71B4BE71233}" type="presParOf" srcId="{17AE1ECB-EF0A-4B7A-8282-3924AC2527E1}" destId="{7A995093-358C-405C-A60A-4807F96328E0}" srcOrd="3" destOrd="0" presId="urn:microsoft.com/office/officeart/2005/8/layout/hierarchy1"/>
    <dgm:cxn modelId="{BF67CA7D-23F1-435C-BDD2-23BEF4359E36}" type="presParOf" srcId="{7A995093-358C-405C-A60A-4807F96328E0}" destId="{F73A7E89-FBAF-4B8C-B535-4A64D7652E1B}" srcOrd="0" destOrd="0" presId="urn:microsoft.com/office/officeart/2005/8/layout/hierarchy1"/>
    <dgm:cxn modelId="{C62F69C5-49DD-40B8-BC32-45051AC89EBD}" type="presParOf" srcId="{F73A7E89-FBAF-4B8C-B535-4A64D7652E1B}" destId="{C550AF9B-ACA0-47E6-96DC-DF9A292EEEB2}" srcOrd="0" destOrd="0" presId="urn:microsoft.com/office/officeart/2005/8/layout/hierarchy1"/>
    <dgm:cxn modelId="{3EEACE9B-1C3E-4183-A32C-FD474F075CF9}" type="presParOf" srcId="{F73A7E89-FBAF-4B8C-B535-4A64D7652E1B}" destId="{F25038ED-0744-47FC-8007-1D4C61B45319}" srcOrd="1" destOrd="0" presId="urn:microsoft.com/office/officeart/2005/8/layout/hierarchy1"/>
    <dgm:cxn modelId="{76C2943B-23A5-4CF2-985D-F9C9B996B463}" type="presParOf" srcId="{7A995093-358C-405C-A60A-4807F96328E0}" destId="{E2362B20-7185-4479-81C8-EF8726FE2417}" srcOrd="1" destOrd="0" presId="urn:microsoft.com/office/officeart/2005/8/layout/hierarchy1"/>
    <dgm:cxn modelId="{EFEA1AA2-2564-4FB3-9FC6-CA28B93E8C7C}" type="presParOf" srcId="{2838CCCF-5E5A-49DD-A0DF-2AB7CD44EAF4}" destId="{98FF1E2B-0D64-408A-92EC-2E30D59800C7}" srcOrd="2" destOrd="0" presId="urn:microsoft.com/office/officeart/2005/8/layout/hierarchy1"/>
    <dgm:cxn modelId="{363E549B-E4FF-4FDC-BF09-F21F7E94AAED}" type="presParOf" srcId="{2838CCCF-5E5A-49DD-A0DF-2AB7CD44EAF4}" destId="{C92C18DD-259F-4587-9AAA-CA00DDB56E45}" srcOrd="3" destOrd="0" presId="urn:microsoft.com/office/officeart/2005/8/layout/hierarchy1"/>
    <dgm:cxn modelId="{0BFDBEEA-A04B-4752-86BC-D63C4EC9DE49}" type="presParOf" srcId="{C92C18DD-259F-4587-9AAA-CA00DDB56E45}" destId="{B9A07702-0BF5-412D-AE77-B366EA7C99A3}" srcOrd="0" destOrd="0" presId="urn:microsoft.com/office/officeart/2005/8/layout/hierarchy1"/>
    <dgm:cxn modelId="{E214005E-AFF9-4901-A5CC-F4DCC96E63E7}" type="presParOf" srcId="{B9A07702-0BF5-412D-AE77-B366EA7C99A3}" destId="{A003857B-6F1B-4D9B-9031-9B7C96A4F205}" srcOrd="0" destOrd="0" presId="urn:microsoft.com/office/officeart/2005/8/layout/hierarchy1"/>
    <dgm:cxn modelId="{A043279B-EE77-4465-A2C2-5B3637379CDE}" type="presParOf" srcId="{B9A07702-0BF5-412D-AE77-B366EA7C99A3}" destId="{C262B8F9-41E4-4EF9-960B-1EB504CF0D89}" srcOrd="1" destOrd="0" presId="urn:microsoft.com/office/officeart/2005/8/layout/hierarchy1"/>
    <dgm:cxn modelId="{C808CCF6-7936-4A51-92E5-27F58720B7AB}" type="presParOf" srcId="{C92C18DD-259F-4587-9AAA-CA00DDB56E45}" destId="{1A518AF3-9BF6-49A2-AFA5-2F680BC94CD4}" srcOrd="1" destOrd="0" presId="urn:microsoft.com/office/officeart/2005/8/layout/hierarchy1"/>
    <dgm:cxn modelId="{118B914D-F1B8-4438-AA54-6F1A626B1586}" type="presParOf" srcId="{1A518AF3-9BF6-49A2-AFA5-2F680BC94CD4}" destId="{B0A73EDC-F4DC-479D-9DCE-D1269BFAEEBA}" srcOrd="0" destOrd="0" presId="urn:microsoft.com/office/officeart/2005/8/layout/hierarchy1"/>
    <dgm:cxn modelId="{B0F602E6-5591-4B94-91B0-F3B4A6C3A486}" type="presParOf" srcId="{1A518AF3-9BF6-49A2-AFA5-2F680BC94CD4}" destId="{1BC2FD01-7558-41E6-B095-A8A579C4638F}" srcOrd="1" destOrd="0" presId="urn:microsoft.com/office/officeart/2005/8/layout/hierarchy1"/>
    <dgm:cxn modelId="{CE30131C-91B6-4BA7-A2CB-B755B8CDC73D}" type="presParOf" srcId="{1BC2FD01-7558-41E6-B095-A8A579C4638F}" destId="{82680BCF-354B-413F-AD55-90E788DD14F4}" srcOrd="0" destOrd="0" presId="urn:microsoft.com/office/officeart/2005/8/layout/hierarchy1"/>
    <dgm:cxn modelId="{C8E20A34-10FB-4F2A-A036-40C5EE32F1F9}" type="presParOf" srcId="{82680BCF-354B-413F-AD55-90E788DD14F4}" destId="{2E6860C5-9269-403F-9368-68A0E72B83B2}" srcOrd="0" destOrd="0" presId="urn:microsoft.com/office/officeart/2005/8/layout/hierarchy1"/>
    <dgm:cxn modelId="{E3C1892B-827D-458C-A757-DB0BA3E64D89}" type="presParOf" srcId="{82680BCF-354B-413F-AD55-90E788DD14F4}" destId="{EE88CD6A-A261-410D-9882-5FCB7C11FCEE}" srcOrd="1" destOrd="0" presId="urn:microsoft.com/office/officeart/2005/8/layout/hierarchy1"/>
    <dgm:cxn modelId="{65438A09-2C70-482D-9F07-40B8C6B5F099}" type="presParOf" srcId="{1BC2FD01-7558-41E6-B095-A8A579C4638F}" destId="{6A7B17E6-5EE7-45AA-A0DF-23B6A8DAD386}" srcOrd="1" destOrd="0" presId="urn:microsoft.com/office/officeart/2005/8/layout/hierarchy1"/>
    <dgm:cxn modelId="{049011B4-0491-4CE4-8BA2-6EB38A4DF008}" type="presParOf" srcId="{1A518AF3-9BF6-49A2-AFA5-2F680BC94CD4}" destId="{BE96DAEC-B426-4947-A7E9-054A45309E5A}" srcOrd="2" destOrd="0" presId="urn:microsoft.com/office/officeart/2005/8/layout/hierarchy1"/>
    <dgm:cxn modelId="{935B20C7-FE27-4FFE-A9F2-43C5E8510D3C}" type="presParOf" srcId="{1A518AF3-9BF6-49A2-AFA5-2F680BC94CD4}" destId="{F565CD3A-F3C8-4EC9-8525-86A2649E667B}" srcOrd="3" destOrd="0" presId="urn:microsoft.com/office/officeart/2005/8/layout/hierarchy1"/>
    <dgm:cxn modelId="{B8675457-5AA4-4439-A0A4-14B0C5D0D961}" type="presParOf" srcId="{F565CD3A-F3C8-4EC9-8525-86A2649E667B}" destId="{7D0C70F0-D068-447E-B50B-99AF8D54A36B}" srcOrd="0" destOrd="0" presId="urn:microsoft.com/office/officeart/2005/8/layout/hierarchy1"/>
    <dgm:cxn modelId="{FCC25C73-D822-442B-ACD9-6030C318BFFE}" type="presParOf" srcId="{7D0C70F0-D068-447E-B50B-99AF8D54A36B}" destId="{A95AA1A4-C550-4EC4-B1C4-6A6F288212F6}" srcOrd="0" destOrd="0" presId="urn:microsoft.com/office/officeart/2005/8/layout/hierarchy1"/>
    <dgm:cxn modelId="{6F152EA6-CC88-43DF-9A6B-1900321AD037}" type="presParOf" srcId="{7D0C70F0-D068-447E-B50B-99AF8D54A36B}" destId="{1504534E-A0BF-4112-AADF-F9D10A3AF6A2}" srcOrd="1" destOrd="0" presId="urn:microsoft.com/office/officeart/2005/8/layout/hierarchy1"/>
    <dgm:cxn modelId="{6138A06B-6CD6-4CFB-96C0-C0FFE4B16A21}" type="presParOf" srcId="{F565CD3A-F3C8-4EC9-8525-86A2649E667B}" destId="{750AFE3C-4B83-47A5-815F-CC7C578EE3F9}" srcOrd="1" destOrd="0" presId="urn:microsoft.com/office/officeart/2005/8/layout/hierarchy1"/>
    <dgm:cxn modelId="{EE3271F3-977B-4CE7-95D1-7F6C3B2CAB44}" type="presParOf" srcId="{5B15B84A-564C-4B80-82E4-64411DADB998}" destId="{264777E4-83C7-4654-BE18-55F1D8CE12FB}" srcOrd="2" destOrd="0" presId="urn:microsoft.com/office/officeart/2005/8/layout/hierarchy1"/>
    <dgm:cxn modelId="{5D1CC60B-7BA4-4812-853E-E445BFAC2F4F}" type="presParOf" srcId="{5B15B84A-564C-4B80-82E4-64411DADB998}" destId="{E63C6EF7-EFDC-4B20-9F79-9CE538FB1DC5}" srcOrd="3" destOrd="0" presId="urn:microsoft.com/office/officeart/2005/8/layout/hierarchy1"/>
    <dgm:cxn modelId="{44E85E48-6BE1-4836-95A5-65529BE2D082}" type="presParOf" srcId="{E63C6EF7-EFDC-4B20-9F79-9CE538FB1DC5}" destId="{334851FD-7928-4698-B8D1-725A32270351}" srcOrd="0" destOrd="0" presId="urn:microsoft.com/office/officeart/2005/8/layout/hierarchy1"/>
    <dgm:cxn modelId="{095A76FE-0F79-46F8-8DD5-1F8C036A166C}" type="presParOf" srcId="{334851FD-7928-4698-B8D1-725A32270351}" destId="{10C09F43-8751-4A57-B39F-5714BACA2AAF}" srcOrd="0" destOrd="0" presId="urn:microsoft.com/office/officeart/2005/8/layout/hierarchy1"/>
    <dgm:cxn modelId="{AF6C1F42-142D-46A6-97DD-56B906E0262C}" type="presParOf" srcId="{334851FD-7928-4698-B8D1-725A32270351}" destId="{42F0EA06-4B18-4BB3-99D1-CCE1E06708E6}" srcOrd="1" destOrd="0" presId="urn:microsoft.com/office/officeart/2005/8/layout/hierarchy1"/>
    <dgm:cxn modelId="{B2D06D84-1BF8-464B-B9BF-DA58A9627FAA}" type="presParOf" srcId="{E63C6EF7-EFDC-4B20-9F79-9CE538FB1DC5}" destId="{F61F7FC5-828C-4C75-B343-20A01C225923}" srcOrd="1" destOrd="0" presId="urn:microsoft.com/office/officeart/2005/8/layout/hierarchy1"/>
    <dgm:cxn modelId="{8F206440-7BBE-4F66-9F4A-0D2DE12B3D6D}" type="presParOf" srcId="{F61F7FC5-828C-4C75-B343-20A01C225923}" destId="{5AF593F6-9BCC-4E4A-8B44-2D0FD96BF2DC}" srcOrd="0" destOrd="0" presId="urn:microsoft.com/office/officeart/2005/8/layout/hierarchy1"/>
    <dgm:cxn modelId="{DE4CB386-E973-4CDE-A3BC-C2C9397BD8C6}" type="presParOf" srcId="{F61F7FC5-828C-4C75-B343-20A01C225923}" destId="{84078F15-3056-4524-ADE0-1E6BA90E1B14}" srcOrd="1" destOrd="0" presId="urn:microsoft.com/office/officeart/2005/8/layout/hierarchy1"/>
    <dgm:cxn modelId="{32D76A2C-10BD-4327-ACF2-32C5B3F0B6DD}" type="presParOf" srcId="{84078F15-3056-4524-ADE0-1E6BA90E1B14}" destId="{9918913B-243B-4FE4-A284-D5E8A9D9049F}" srcOrd="0" destOrd="0" presId="urn:microsoft.com/office/officeart/2005/8/layout/hierarchy1"/>
    <dgm:cxn modelId="{7AFB05D4-7750-4E0F-931B-FB9093B9444E}" type="presParOf" srcId="{9918913B-243B-4FE4-A284-D5E8A9D9049F}" destId="{05BA8EE9-EA9C-49AB-BB30-662C4B3305F1}" srcOrd="0" destOrd="0" presId="urn:microsoft.com/office/officeart/2005/8/layout/hierarchy1"/>
    <dgm:cxn modelId="{42289344-9870-4415-9E1D-8F45C2D0951D}" type="presParOf" srcId="{9918913B-243B-4FE4-A284-D5E8A9D9049F}" destId="{420996D0-A3C8-4C84-A5C4-5501C564FF81}" srcOrd="1" destOrd="0" presId="urn:microsoft.com/office/officeart/2005/8/layout/hierarchy1"/>
    <dgm:cxn modelId="{D3BCE9B8-896F-4440-89F3-F9B19287E809}" type="presParOf" srcId="{84078F15-3056-4524-ADE0-1E6BA90E1B14}" destId="{C5C27AF2-6A38-4083-9F7D-C39D88C9F1EB}" srcOrd="1" destOrd="0" presId="urn:microsoft.com/office/officeart/2005/8/layout/hierarchy1"/>
    <dgm:cxn modelId="{B8837C0E-4238-4F3D-9C69-640E886AB0FE}" type="presParOf" srcId="{C5C27AF2-6A38-4083-9F7D-C39D88C9F1EB}" destId="{6E73F18C-0131-42A5-AE4C-4A53BAC9804D}" srcOrd="0" destOrd="0" presId="urn:microsoft.com/office/officeart/2005/8/layout/hierarchy1"/>
    <dgm:cxn modelId="{E3A57D46-7643-4588-AC86-4A6D37522760}" type="presParOf" srcId="{C5C27AF2-6A38-4083-9F7D-C39D88C9F1EB}" destId="{2BC400C7-A4E7-432A-90AB-8C8881DAB991}" srcOrd="1" destOrd="0" presId="urn:microsoft.com/office/officeart/2005/8/layout/hierarchy1"/>
    <dgm:cxn modelId="{494586C0-85D5-43DF-BEA2-C6CC9A44F8EE}" type="presParOf" srcId="{2BC400C7-A4E7-432A-90AB-8C8881DAB991}" destId="{C6A6AB91-F84D-4338-B648-E8F7AF79A292}" srcOrd="0" destOrd="0" presId="urn:microsoft.com/office/officeart/2005/8/layout/hierarchy1"/>
    <dgm:cxn modelId="{24303440-2CBA-491F-8A54-07468C2BE6C0}" type="presParOf" srcId="{C6A6AB91-F84D-4338-B648-E8F7AF79A292}" destId="{C926D736-9A86-4F28-915F-0EC5E189E422}" srcOrd="0" destOrd="0" presId="urn:microsoft.com/office/officeart/2005/8/layout/hierarchy1"/>
    <dgm:cxn modelId="{50D3D1F7-5664-4930-B00E-385C2A8725A8}" type="presParOf" srcId="{C6A6AB91-F84D-4338-B648-E8F7AF79A292}" destId="{4CE5C886-75FA-4FFD-82B4-18F3F50C1AEA}" srcOrd="1" destOrd="0" presId="urn:microsoft.com/office/officeart/2005/8/layout/hierarchy1"/>
    <dgm:cxn modelId="{0DBF565B-9C7D-469E-8247-EB2598FF24DB}" type="presParOf" srcId="{2BC400C7-A4E7-432A-90AB-8C8881DAB991}" destId="{29E7DBE4-3712-43C2-8968-56C9C823BE62}" srcOrd="1" destOrd="0" presId="urn:microsoft.com/office/officeart/2005/8/layout/hierarchy1"/>
    <dgm:cxn modelId="{0F5FE4E3-560D-4C33-8AF3-0416745AA004}" type="presParOf" srcId="{C5C27AF2-6A38-4083-9F7D-C39D88C9F1EB}" destId="{04393E7D-AD45-416C-801F-47173A5693AE}" srcOrd="2" destOrd="0" presId="urn:microsoft.com/office/officeart/2005/8/layout/hierarchy1"/>
    <dgm:cxn modelId="{F9FB4B47-DC49-41E7-A31C-FB76EA5F9547}" type="presParOf" srcId="{C5C27AF2-6A38-4083-9F7D-C39D88C9F1EB}" destId="{72C5CD00-1F27-4D04-AC61-E36207E5902E}" srcOrd="3" destOrd="0" presId="urn:microsoft.com/office/officeart/2005/8/layout/hierarchy1"/>
    <dgm:cxn modelId="{D3D219DB-9A03-4684-A90D-12859EB80135}" type="presParOf" srcId="{72C5CD00-1F27-4D04-AC61-E36207E5902E}" destId="{B42CF6FD-D643-411E-B48A-A192C2D54164}" srcOrd="0" destOrd="0" presId="urn:microsoft.com/office/officeart/2005/8/layout/hierarchy1"/>
    <dgm:cxn modelId="{A5AD0D44-140D-4776-9938-621AFCCE0EFA}" type="presParOf" srcId="{B42CF6FD-D643-411E-B48A-A192C2D54164}" destId="{708935CA-F2CE-46B9-8BEA-1253BE037120}" srcOrd="0" destOrd="0" presId="urn:microsoft.com/office/officeart/2005/8/layout/hierarchy1"/>
    <dgm:cxn modelId="{DEF109C9-FE6D-4FB4-A6BB-A5BC3617FC68}" type="presParOf" srcId="{B42CF6FD-D643-411E-B48A-A192C2D54164}" destId="{F55C9476-DBC0-43CB-9ABA-C6029C57A8A3}" srcOrd="1" destOrd="0" presId="urn:microsoft.com/office/officeart/2005/8/layout/hierarchy1"/>
    <dgm:cxn modelId="{408CEE7C-3F32-4636-901F-92D2EA97BC36}" type="presParOf" srcId="{72C5CD00-1F27-4D04-AC61-E36207E5902E}" destId="{EFD1E45B-E595-4850-BBDC-D944C3DDC28D}" srcOrd="1" destOrd="0" presId="urn:microsoft.com/office/officeart/2005/8/layout/hierarchy1"/>
    <dgm:cxn modelId="{4C3BF98D-4A7B-4EA8-A181-111D4FDE3A45}" type="presParOf" srcId="{F61F7FC5-828C-4C75-B343-20A01C225923}" destId="{12E05AA5-2DAC-40C8-B606-F383BEF06B87}" srcOrd="2" destOrd="0" presId="urn:microsoft.com/office/officeart/2005/8/layout/hierarchy1"/>
    <dgm:cxn modelId="{3E3FEC3A-7CCE-4C5B-B0C7-D4975115F79E}" type="presParOf" srcId="{F61F7FC5-828C-4C75-B343-20A01C225923}" destId="{EEA8C5BB-6724-4D88-93B0-E9524E39A849}" srcOrd="3" destOrd="0" presId="urn:microsoft.com/office/officeart/2005/8/layout/hierarchy1"/>
    <dgm:cxn modelId="{61D73A13-792A-4A2F-9570-C69F34A65FB7}" type="presParOf" srcId="{EEA8C5BB-6724-4D88-93B0-E9524E39A849}" destId="{8DDBE820-0EB3-4217-AC64-879F6D9897AB}" srcOrd="0" destOrd="0" presId="urn:microsoft.com/office/officeart/2005/8/layout/hierarchy1"/>
    <dgm:cxn modelId="{49B0C83B-E522-4556-93CD-AEA72B9DDFA2}" type="presParOf" srcId="{8DDBE820-0EB3-4217-AC64-879F6D9897AB}" destId="{0E4A2170-54DA-4859-A0C3-12E663C62249}" srcOrd="0" destOrd="0" presId="urn:microsoft.com/office/officeart/2005/8/layout/hierarchy1"/>
    <dgm:cxn modelId="{9065FCAA-49D6-46EC-BC83-D4CF7514C0DE}" type="presParOf" srcId="{8DDBE820-0EB3-4217-AC64-879F6D9897AB}" destId="{4E31EA1E-D07A-49D7-BB08-72579E3AD9B5}" srcOrd="1" destOrd="0" presId="urn:microsoft.com/office/officeart/2005/8/layout/hierarchy1"/>
    <dgm:cxn modelId="{802772A4-C38C-45DA-9688-93BB2D7EBB6B}" type="presParOf" srcId="{EEA8C5BB-6724-4D88-93B0-E9524E39A849}" destId="{3A903164-190D-41AE-8481-3C716DE379C5}" srcOrd="1" destOrd="0" presId="urn:microsoft.com/office/officeart/2005/8/layout/hierarchy1"/>
    <dgm:cxn modelId="{94C03C4C-E27C-4756-BE96-8BECED0925B0}" type="presParOf" srcId="{3A903164-190D-41AE-8481-3C716DE379C5}" destId="{CCC56069-EBC0-4363-BF8C-37E2124D27F8}" srcOrd="0" destOrd="0" presId="urn:microsoft.com/office/officeart/2005/8/layout/hierarchy1"/>
    <dgm:cxn modelId="{3A0BA298-2279-4A9E-AF04-32DBB367A6F4}" type="presParOf" srcId="{3A903164-190D-41AE-8481-3C716DE379C5}" destId="{062A691B-C5FF-4797-848C-D58248647E77}" srcOrd="1" destOrd="0" presId="urn:microsoft.com/office/officeart/2005/8/layout/hierarchy1"/>
    <dgm:cxn modelId="{BE0C7B04-C831-43DB-8FDD-A403BFD20A1B}" type="presParOf" srcId="{062A691B-C5FF-4797-848C-D58248647E77}" destId="{41CCD88D-DB87-42C9-8322-1122FBC331F3}" srcOrd="0" destOrd="0" presId="urn:microsoft.com/office/officeart/2005/8/layout/hierarchy1"/>
    <dgm:cxn modelId="{EFA14A14-D241-458A-8A48-1DC25A41D6B8}" type="presParOf" srcId="{41CCD88D-DB87-42C9-8322-1122FBC331F3}" destId="{2D8AAC62-3B2B-4B1D-9FC8-AB763354FCAD}" srcOrd="0" destOrd="0" presId="urn:microsoft.com/office/officeart/2005/8/layout/hierarchy1"/>
    <dgm:cxn modelId="{3B3D4776-61AE-4631-A9ED-109243219BFF}" type="presParOf" srcId="{41CCD88D-DB87-42C9-8322-1122FBC331F3}" destId="{BF081213-A506-48C2-A272-D1E93C1D8026}" srcOrd="1" destOrd="0" presId="urn:microsoft.com/office/officeart/2005/8/layout/hierarchy1"/>
    <dgm:cxn modelId="{D3D73FB2-8AC0-49C5-A3A3-034388C2BB41}" type="presParOf" srcId="{062A691B-C5FF-4797-848C-D58248647E77}" destId="{8BAE88C8-6D8F-4D32-BC53-C7E37E483ABE}" srcOrd="1" destOrd="0" presId="urn:microsoft.com/office/officeart/2005/8/layout/hierarchy1"/>
    <dgm:cxn modelId="{E4408EFF-8B00-4845-B09D-59AB01C69BEB}" type="presParOf" srcId="{3A903164-190D-41AE-8481-3C716DE379C5}" destId="{41533006-BA73-4EDB-BCF4-1E009609B7C7}" srcOrd="2" destOrd="0" presId="urn:microsoft.com/office/officeart/2005/8/layout/hierarchy1"/>
    <dgm:cxn modelId="{47B18924-04E8-47B4-90A4-4AD118E5B13A}" type="presParOf" srcId="{3A903164-190D-41AE-8481-3C716DE379C5}" destId="{84F99CB1-426B-4DB6-B543-9E967D8A715F}" srcOrd="3" destOrd="0" presId="urn:microsoft.com/office/officeart/2005/8/layout/hierarchy1"/>
    <dgm:cxn modelId="{D61E31B8-8EDD-47C2-B93A-73D1532C721B}" type="presParOf" srcId="{84F99CB1-426B-4DB6-B543-9E967D8A715F}" destId="{134E53A4-C0F7-4EB1-9108-15BEBF3BF3B4}" srcOrd="0" destOrd="0" presId="urn:microsoft.com/office/officeart/2005/8/layout/hierarchy1"/>
    <dgm:cxn modelId="{B70E1233-F328-486A-AD65-8C3C98E21612}" type="presParOf" srcId="{134E53A4-C0F7-4EB1-9108-15BEBF3BF3B4}" destId="{306649D4-7C53-49C3-8936-936E999BD6F9}" srcOrd="0" destOrd="0" presId="urn:microsoft.com/office/officeart/2005/8/layout/hierarchy1"/>
    <dgm:cxn modelId="{390EF500-4724-4CF9-81C2-3FCF6B040A9B}" type="presParOf" srcId="{134E53A4-C0F7-4EB1-9108-15BEBF3BF3B4}" destId="{9435B915-2C06-4371-966B-2CB3EE9EC877}" srcOrd="1" destOrd="0" presId="urn:microsoft.com/office/officeart/2005/8/layout/hierarchy1"/>
    <dgm:cxn modelId="{2DC313AF-DB02-4467-88C9-0FCF67A2CA73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solidFill>
          <a:srgbClr val="FF0000"/>
        </a:solidFill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solidFill>
          <a:schemeClr val="accent1">
            <a:hueOff val="0"/>
            <a:satOff val="0"/>
            <a:lumOff val="0"/>
          </a:schemeClr>
        </a:solidFill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/>
      <dgm:spPr>
        <a:noFill/>
      </dgm:spPr>
      <dgm:t>
        <a:bodyPr/>
        <a:lstStyle/>
        <a:p>
          <a:endParaRPr lang="fr-FR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/>
      <dgm:spPr>
        <a:noFill/>
      </dgm:spPr>
      <dgm:t>
        <a:bodyPr/>
        <a:lstStyle/>
        <a:p>
          <a:endParaRPr lang="fr-FR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67FB6308-411E-445F-B635-4F7C552E3A60}">
      <dgm:prSet/>
      <dgm:spPr/>
      <dgm:t>
        <a:bodyPr/>
        <a:lstStyle/>
        <a:p>
          <a:endParaRPr lang="fr-FR"/>
        </a:p>
      </dgm:t>
    </dgm:pt>
    <dgm:pt modelId="{DEFBA591-8826-48FE-B34F-31F1A9FED836}" type="parTrans" cxnId="{38DE8128-84A8-42D1-AA6E-40D4ECFEC787}">
      <dgm:prSet/>
      <dgm:spPr/>
      <dgm:t>
        <a:bodyPr/>
        <a:lstStyle/>
        <a:p>
          <a:endParaRPr lang="fr-FR"/>
        </a:p>
      </dgm:t>
    </dgm:pt>
    <dgm:pt modelId="{D7B03080-3BC0-4806-8FE2-3ECEFE96C54A}" type="sibTrans" cxnId="{38DE8128-84A8-42D1-AA6E-40D4ECFEC787}">
      <dgm:prSet/>
      <dgm:spPr/>
      <dgm:t>
        <a:bodyPr/>
        <a:lstStyle/>
        <a:p>
          <a:endParaRPr lang="fr-FR"/>
        </a:p>
      </dgm:t>
    </dgm:pt>
    <dgm:pt modelId="{8874425F-D12F-4397-980E-506D398078FB}">
      <dgm:prSet/>
      <dgm:spPr/>
      <dgm:t>
        <a:bodyPr/>
        <a:lstStyle/>
        <a:p>
          <a:endParaRPr lang="fr-FR"/>
        </a:p>
      </dgm:t>
    </dgm:pt>
    <dgm:pt modelId="{446B62E3-95E3-4022-8E49-C432908B0B08}" type="parTrans" cxnId="{C47E5740-5AC5-4819-96E3-24A3C61FA97C}">
      <dgm:prSet/>
      <dgm:spPr/>
      <dgm:t>
        <a:bodyPr/>
        <a:lstStyle/>
        <a:p>
          <a:endParaRPr lang="fr-FR"/>
        </a:p>
      </dgm:t>
    </dgm:pt>
    <dgm:pt modelId="{3AF4AFA0-7B83-4545-ABBE-612EB4F1B944}" type="sibTrans" cxnId="{C47E5740-5AC5-4819-96E3-24A3C61FA97C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>
        <a:solidFill>
          <a:schemeClr val="accent1">
            <a:hueOff val="0"/>
            <a:satOff val="0"/>
            <a:lumOff val="0"/>
          </a:schemeClr>
        </a:solidFill>
      </dgm:spPr>
    </dgm:pt>
    <dgm:pt modelId="{A5B54865-23C9-4CFC-8528-ED1C88828BD7}" type="pres">
      <dgm:prSet presAssocID="{93BD013D-9260-436C-828D-53D9CC5EC8E5}" presName="text2" presStyleLbl="fgAcc2" presStyleIdx="0" presStyleCnt="2" custScaleX="1807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62D8E999-EC6F-4F86-86C7-5E8EAF4BBB23}" type="pres">
      <dgm:prSet presAssocID="{A14E0BCB-0255-45C9-AEF5-161F04F7B233}" presName="Name17" presStyleLbl="parChTrans1D3" presStyleIdx="1" presStyleCnt="4"/>
      <dgm:spPr/>
      <dgm:t>
        <a:bodyPr/>
        <a:lstStyle/>
        <a:p>
          <a:endParaRPr lang="fr-FR"/>
        </a:p>
      </dgm:t>
    </dgm:pt>
    <dgm:pt modelId="{8D291F8E-65E7-486D-9DCC-80F9040E7DED}" type="pres">
      <dgm:prSet presAssocID="{25408D9B-C3C9-4E01-941D-CA3FF169ECB3}" presName="hierRoot3" presStyleCnt="0"/>
      <dgm:spPr/>
    </dgm:pt>
    <dgm:pt modelId="{9BAD7643-DFDA-4C4D-BDB4-1DB16DB096BA}" type="pres">
      <dgm:prSet presAssocID="{25408D9B-C3C9-4E01-941D-CA3FF169ECB3}" presName="composite3" presStyleCnt="0"/>
      <dgm:spPr/>
    </dgm:pt>
    <dgm:pt modelId="{94FFEAC3-2B28-432C-8F53-1F3815D85769}" type="pres">
      <dgm:prSet presAssocID="{25408D9B-C3C9-4E01-941D-CA3FF169ECB3}" presName="background3" presStyleLbl="node3" presStyleIdx="1" presStyleCnt="4"/>
      <dgm:spPr/>
    </dgm:pt>
    <dgm:pt modelId="{89458D55-718E-4C01-937A-5EDDA8AE8334}" type="pres">
      <dgm:prSet presAssocID="{25408D9B-C3C9-4E01-941D-CA3FF169ECB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DC89CE-8D57-4320-9C3D-9536FB9CB27A}" type="pres">
      <dgm:prSet presAssocID="{25408D9B-C3C9-4E01-941D-CA3FF169ECB3}" presName="hierChild4" presStyleCnt="0"/>
      <dgm:spPr/>
    </dgm:pt>
    <dgm:pt modelId="{B0A73EDC-F4DC-479D-9DCE-D1269BFAEEBA}" type="pres">
      <dgm:prSet presAssocID="{28F50ADF-1529-4EDA-BF03-76BD9CE40284}" presName="Name23" presStyleLbl="parChTrans1D4" presStyleIdx="2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2" presStyleCnt="8"/>
      <dgm:spPr/>
    </dgm:pt>
    <dgm:pt modelId="{EE88CD6A-A261-410D-9882-5FCB7C11FCEE}" type="pres">
      <dgm:prSet presAssocID="{3CDD46B3-F591-4219-92B9-1775CE54E2AF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57D19DF7-1A5A-44B8-99D4-D5560C2E0E32}" type="pres">
      <dgm:prSet presAssocID="{DEFBA591-8826-48FE-B34F-31F1A9FED836}" presName="Name23" presStyleLbl="parChTrans1D4" presStyleIdx="3" presStyleCnt="8"/>
      <dgm:spPr/>
      <dgm:t>
        <a:bodyPr/>
        <a:lstStyle/>
        <a:p>
          <a:endParaRPr lang="fr-FR"/>
        </a:p>
      </dgm:t>
    </dgm:pt>
    <dgm:pt modelId="{BDD1333A-5751-4F70-9B34-E314988A6A99}" type="pres">
      <dgm:prSet presAssocID="{67FB6308-411E-445F-B635-4F7C552E3A60}" presName="hierRoot4" presStyleCnt="0"/>
      <dgm:spPr/>
    </dgm:pt>
    <dgm:pt modelId="{368CE23A-14BF-4599-B715-93A7575476C9}" type="pres">
      <dgm:prSet presAssocID="{67FB6308-411E-445F-B635-4F7C552E3A60}" presName="composite4" presStyleCnt="0"/>
      <dgm:spPr/>
    </dgm:pt>
    <dgm:pt modelId="{86EE270E-47D3-40D6-8A29-33DF78BE8476}" type="pres">
      <dgm:prSet presAssocID="{67FB6308-411E-445F-B635-4F7C552E3A60}" presName="background4" presStyleLbl="node4" presStyleIdx="3" presStyleCnt="8"/>
      <dgm:spPr/>
    </dgm:pt>
    <dgm:pt modelId="{4E0B6BCA-5F1F-491D-BB4D-40C816684F26}" type="pres">
      <dgm:prSet presAssocID="{67FB6308-411E-445F-B635-4F7C552E3A60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2B26A17-8563-4735-BE57-D8F3AD7E2974}" type="pres">
      <dgm:prSet presAssocID="{67FB6308-411E-445F-B635-4F7C552E3A60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E0136799-3866-4EA9-B3CC-D1E3284B5B2D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7FEFC64C-1D8E-4FD8-9E6C-5226D0273263}" type="pres">
      <dgm:prSet presAssocID="{E2E8278B-215B-4F0F-B86F-3D3BB1E3C0DF}" presName="hierRoot3" presStyleCnt="0"/>
      <dgm:spPr/>
    </dgm:pt>
    <dgm:pt modelId="{0A8ED76A-A263-494F-A5D6-1847D3BCFE4A}" type="pres">
      <dgm:prSet presAssocID="{E2E8278B-215B-4F0F-B86F-3D3BB1E3C0DF}" presName="composite3" presStyleCnt="0"/>
      <dgm:spPr/>
    </dgm:pt>
    <dgm:pt modelId="{6F388A13-B374-4CAB-9DDF-12EC608F94B1}" type="pres">
      <dgm:prSet presAssocID="{E2E8278B-215B-4F0F-B86F-3D3BB1E3C0DF}" presName="background3" presStyleLbl="node3" presStyleIdx="2" presStyleCnt="4"/>
      <dgm:spPr/>
    </dgm:pt>
    <dgm:pt modelId="{48BFDCF4-6738-45CA-B8F4-3D029AE361C2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9277889-3716-4D37-BA89-5715896B733A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F2DE4FA5-FA99-40D0-A7FF-63ACDA14AD33}" type="pres">
      <dgm:prSet presAssocID="{446B62E3-95E3-4022-8E49-C432908B0B08}" presName="Name23" presStyleLbl="parChTrans1D4" presStyleIdx="5" presStyleCnt="8"/>
      <dgm:spPr/>
      <dgm:t>
        <a:bodyPr/>
        <a:lstStyle/>
        <a:p>
          <a:endParaRPr lang="fr-FR"/>
        </a:p>
      </dgm:t>
    </dgm:pt>
    <dgm:pt modelId="{8537E4F1-19A3-4F8A-826F-FD86F806E754}" type="pres">
      <dgm:prSet presAssocID="{8874425F-D12F-4397-980E-506D398078FB}" presName="hierRoot4" presStyleCnt="0"/>
      <dgm:spPr/>
    </dgm:pt>
    <dgm:pt modelId="{1B49DD47-4336-4B63-9BD4-556777FAEC50}" type="pres">
      <dgm:prSet presAssocID="{8874425F-D12F-4397-980E-506D398078FB}" presName="composite4" presStyleCnt="0"/>
      <dgm:spPr/>
    </dgm:pt>
    <dgm:pt modelId="{C4875B14-54C6-41A9-90B4-71BFEF9184E2}" type="pres">
      <dgm:prSet presAssocID="{8874425F-D12F-4397-980E-506D398078FB}" presName="background4" presStyleLbl="node4" presStyleIdx="5" presStyleCnt="8"/>
      <dgm:spPr/>
    </dgm:pt>
    <dgm:pt modelId="{652E3808-E11D-4147-A62A-45B2C1DEDBB6}" type="pres">
      <dgm:prSet presAssocID="{8874425F-D12F-4397-980E-506D398078FB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C871024-35AD-440A-B52C-B01F1A9A8F4A}" type="pres">
      <dgm:prSet presAssocID="{8874425F-D12F-4397-980E-506D398078FB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4A7E63F6-B9AC-4A7A-B021-378C058D3306}" type="presOf" srcId="{446B62E3-95E3-4022-8E49-C432908B0B08}" destId="{F2DE4FA5-FA99-40D0-A7FF-63ACDA14AD33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292B65C1-BB69-4694-BD7C-319D8D33E44F}" type="presOf" srcId="{3CDD46B3-F591-4219-92B9-1775CE54E2AF}" destId="{EE88CD6A-A261-410D-9882-5FCB7C11FCEE}" srcOrd="0" destOrd="0" presId="urn:microsoft.com/office/officeart/2005/8/layout/hierarchy1"/>
    <dgm:cxn modelId="{778D7085-7462-4830-ABCC-067C6EEAA767}" type="presOf" srcId="{E65FB1DD-77BD-4199-B117-E86CCAA77982}" destId="{41533006-BA73-4EDB-BCF4-1E009609B7C7}" srcOrd="0" destOrd="0" presId="urn:microsoft.com/office/officeart/2005/8/layout/hierarchy1"/>
    <dgm:cxn modelId="{C47E5740-5AC5-4819-96E3-24A3C61FA97C}" srcId="{E2E8278B-215B-4F0F-B86F-3D3BB1E3C0DF}" destId="{8874425F-D12F-4397-980E-506D398078FB}" srcOrd="1" destOrd="0" parTransId="{446B62E3-95E3-4022-8E49-C432908B0B08}" sibTransId="{3AF4AFA0-7B83-4545-ABBE-612EB4F1B944}"/>
    <dgm:cxn modelId="{739DB65D-03AF-4794-A6A4-EF1BDB7E3545}" type="presOf" srcId="{727F6E3E-C929-4793-902F-B3DFA4641EAB}" destId="{CCC56069-EBC0-4363-BF8C-37E2124D27F8}" srcOrd="0" destOrd="0" presId="urn:microsoft.com/office/officeart/2005/8/layout/hierarchy1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87E1E236-E02A-41CB-B26C-2AA2A3A46C67}" type="presOf" srcId="{8874425F-D12F-4397-980E-506D398078FB}" destId="{652E3808-E11D-4147-A62A-45B2C1DEDBB6}" srcOrd="0" destOrd="0" presId="urn:microsoft.com/office/officeart/2005/8/layout/hierarchy1"/>
    <dgm:cxn modelId="{B9A45ED6-23E8-4CF5-988A-11AFF3C0B964}" srcId="{25408D9B-C3C9-4E01-941D-CA3FF169ECB3}" destId="{3CDD46B3-F591-4219-92B9-1775CE54E2AF}" srcOrd="0" destOrd="0" parTransId="{28F50ADF-1529-4EDA-BF03-76BD9CE40284}" sibTransId="{34EB7DF0-505A-4B01-806C-4949D6FF89BC}"/>
    <dgm:cxn modelId="{08971E2B-CF0E-4E10-9CE3-BD1778F4E82A}" type="presOf" srcId="{A14E0BCB-0255-45C9-AEF5-161F04F7B233}" destId="{62D8E999-EC6F-4F86-86C7-5E8EAF4BBB23}" srcOrd="0" destOrd="0" presId="urn:microsoft.com/office/officeart/2005/8/layout/hierarchy1"/>
    <dgm:cxn modelId="{F4D88688-7410-47CA-B9C9-C2A1ECB53FF3}" type="presOf" srcId="{3C1F7614-9325-44C8-AB82-69245C46E13A}" destId="{E82AB148-797E-4CF9-9664-3A9CE27604B8}" srcOrd="0" destOrd="0" presId="urn:microsoft.com/office/officeart/2005/8/layout/hierarchy1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D253603E-322B-4683-85C0-A4836F7D68C0}" type="presOf" srcId="{25408D9B-C3C9-4E01-941D-CA3FF169ECB3}" destId="{89458D55-718E-4C01-937A-5EDDA8AE8334}" srcOrd="0" destOrd="0" presId="urn:microsoft.com/office/officeart/2005/8/layout/hierarchy1"/>
    <dgm:cxn modelId="{C28F99BD-5B60-4288-819C-6AFA166F231E}" type="presOf" srcId="{15958A80-C87B-4295-935B-D5441386AB2A}" destId="{264777E4-83C7-4654-BE18-55F1D8CE12FB}" srcOrd="0" destOrd="0" presId="urn:microsoft.com/office/officeart/2005/8/layout/hierarchy1"/>
    <dgm:cxn modelId="{F3DE8DD6-CE48-42E9-BE5B-BD45E378484E}" type="presOf" srcId="{7BE347B4-128C-4B0C-9BFA-1BAC5DAFEDB5}" destId="{F25038ED-0744-47FC-8007-1D4C61B45319}" srcOrd="0" destOrd="0" presId="urn:microsoft.com/office/officeart/2005/8/layout/hierarchy1"/>
    <dgm:cxn modelId="{0AD4BC92-190F-4702-99FD-F1E6D2DCEAD4}" type="presOf" srcId="{8BE71B52-E9EF-470B-9F4E-9FE817960353}" destId="{9A9D497C-6874-48D5-8FDE-59C3762B9CB6}" srcOrd="0" destOrd="0" presId="urn:microsoft.com/office/officeart/2005/8/layout/hierarchy1"/>
    <dgm:cxn modelId="{49DEED1A-8E37-4320-B054-E903FF2E16CF}" type="presOf" srcId="{ACC145D8-1F74-4AA6-92B4-6688B8F0A98B}" destId="{63660872-4339-421E-A76A-39D5BBB7467B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4B57726C-DB11-409F-ACCA-1193082A83F7}" type="presOf" srcId="{28F50ADF-1529-4EDA-BF03-76BD9CE40284}" destId="{B0A73EDC-F4DC-479D-9DCE-D1269BFAEEBA}" srcOrd="0" destOrd="0" presId="urn:microsoft.com/office/officeart/2005/8/layout/hierarchy1"/>
    <dgm:cxn modelId="{B326F7BF-FBF9-4C9D-98AD-D589A3BDA2F8}" type="presOf" srcId="{68870446-C6F4-468C-8DC7-8224FA71B959}" destId="{6E9EEC93-44BE-4EB9-BA0B-0AE73CD1A941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AD05B3CD-9C06-4624-B494-12089D20D3E2}" type="presOf" srcId="{D3E56642-83A5-4A51-9EDB-40ED8C744AEF}" destId="{EB0965C9-B7BF-47A2-9E9A-A3ED188AE0F6}" srcOrd="0" destOrd="0" presId="urn:microsoft.com/office/officeart/2005/8/layout/hierarchy1"/>
    <dgm:cxn modelId="{E896B59B-4FE4-4291-9AE4-A8F140680F80}" type="presOf" srcId="{36053F2B-9FDB-49A4-9D7A-3776B13DB2EB}" destId="{42F0EA06-4B18-4BB3-99D1-CCE1E06708E6}" srcOrd="0" destOrd="0" presId="urn:microsoft.com/office/officeart/2005/8/layout/hierarchy1"/>
    <dgm:cxn modelId="{82028943-4091-4F25-9081-92B90D03A294}" type="presOf" srcId="{93BD013D-9260-436C-828D-53D9CC5EC8E5}" destId="{A5B54865-23C9-4CFC-8528-ED1C88828BD7}" srcOrd="0" destOrd="0" presId="urn:microsoft.com/office/officeart/2005/8/layout/hierarchy1"/>
    <dgm:cxn modelId="{C0811BA7-929E-4358-806F-96ACAB29D043}" type="presOf" srcId="{D68AD263-D583-49F6-AAEB-7313B6C1A714}" destId="{1ED2776C-E897-4E2B-AA21-20701F00263F}" srcOrd="0" destOrd="0" presId="urn:microsoft.com/office/officeart/2005/8/layout/hierarchy1"/>
    <dgm:cxn modelId="{7C9643F1-6814-4D85-B51C-8C423FDCD55D}" type="presOf" srcId="{7EE4120F-A673-4A4F-B858-FB25291641EA}" destId="{E0136799-3866-4EA9-B3CC-D1E3284B5B2D}" srcOrd="0" destOrd="0" presId="urn:microsoft.com/office/officeart/2005/8/layout/hierarchy1"/>
    <dgm:cxn modelId="{861A89FA-625B-4946-966D-CAB7E6C20158}" type="presOf" srcId="{B25CE644-DEB3-48D4-BAAA-8929DD1D38A0}" destId="{4CE5C886-75FA-4FFD-82B4-18F3F50C1AEA}" srcOrd="0" destOrd="0" presId="urn:microsoft.com/office/officeart/2005/8/layout/hierarchy1"/>
    <dgm:cxn modelId="{61A39AE3-16D7-447D-B5D7-185566483D8D}" type="presOf" srcId="{75B2B2D0-714D-4C8F-9A3D-CCA41045BFA5}" destId="{6E73F18C-0131-42A5-AE4C-4A53BAC9804D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760CBEC7-E521-4A3E-9CAA-56BD905D31FB}" type="presOf" srcId="{E2E8278B-215B-4F0F-B86F-3D3BB1E3C0DF}" destId="{48BFDCF4-6738-45CA-B8F4-3D029AE361C2}" srcOrd="0" destOrd="0" presId="urn:microsoft.com/office/officeart/2005/8/layout/hierarchy1"/>
    <dgm:cxn modelId="{35D1FB69-B1B0-4862-A6D9-109C924E9DE3}" type="presOf" srcId="{7F3B583C-8180-43E2-8299-9C2B2CEF512D}" destId="{BF081213-A506-48C2-A272-D1E93C1D8026}" srcOrd="0" destOrd="0" presId="urn:microsoft.com/office/officeart/2005/8/layout/hierarchy1"/>
    <dgm:cxn modelId="{59DF56B6-FE2D-4351-8A21-5FB89D98DB82}" type="presOf" srcId="{00144D75-A70F-4FAB-8608-1BDB12410025}" destId="{35F65ED0-54DD-4976-8DD4-C64A490BF148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293B1792-2A79-4CDF-8A62-BA5CFA83EE5F}" type="presOf" srcId="{A6A58ED5-CAFF-4A4E-99D7-A9A94E72AAAE}" destId="{12E05AA5-2DAC-40C8-B606-F383BEF06B87}" srcOrd="0" destOrd="0" presId="urn:microsoft.com/office/officeart/2005/8/layout/hierarchy1"/>
    <dgm:cxn modelId="{61D0FF78-4497-4EE7-9F77-CE57ADF2731E}" type="presOf" srcId="{DEFBA591-8826-48FE-B34F-31F1A9FED836}" destId="{57D19DF7-1A5A-44B8-99D4-D5560C2E0E32}" srcOrd="0" destOrd="0" presId="urn:microsoft.com/office/officeart/2005/8/layout/hierarchy1"/>
    <dgm:cxn modelId="{38DE8128-84A8-42D1-AA6E-40D4ECFEC787}" srcId="{25408D9B-C3C9-4E01-941D-CA3FF169ECB3}" destId="{67FB6308-411E-445F-B635-4F7C552E3A60}" srcOrd="1" destOrd="0" parTransId="{DEFBA591-8826-48FE-B34F-31F1A9FED836}" sibTransId="{D7B03080-3BC0-4806-8FE2-3ECEFE96C54A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31629164-CE1E-44A5-8094-B5912404BE44}" type="presOf" srcId="{B936DBB1-CA68-44BA-9E28-480F4A22C530}" destId="{D476895C-88C6-497B-A031-5909FF15ED13}" srcOrd="0" destOrd="0" presId="urn:microsoft.com/office/officeart/2005/8/layout/hierarchy1"/>
    <dgm:cxn modelId="{3925C35E-7614-465C-BAA3-543AD3B21EEB}" type="presOf" srcId="{0447CDC2-4C27-446B-8E9D-5AE93DA6638A}" destId="{4E31EA1E-D07A-49D7-BB08-72579E3AD9B5}" srcOrd="0" destOrd="0" presId="urn:microsoft.com/office/officeart/2005/8/layout/hierarchy1"/>
    <dgm:cxn modelId="{B3B331F2-760D-46F6-B9A8-A23AF34F3110}" type="presOf" srcId="{108E652A-3DE6-4F26-AB83-1869A2D1B395}" destId="{9435B915-2C06-4371-966B-2CB3EE9EC877}" srcOrd="0" destOrd="0" presId="urn:microsoft.com/office/officeart/2005/8/layout/hierarchy1"/>
    <dgm:cxn modelId="{301ACD33-48FF-4023-B4DF-44D3A562D226}" srcId="{93BD013D-9260-436C-828D-53D9CC5EC8E5}" destId="{25408D9B-C3C9-4E01-941D-CA3FF169ECB3}" srcOrd="1" destOrd="0" parTransId="{A14E0BCB-0255-45C9-AEF5-161F04F7B233}" sibTransId="{1AAEC537-2B67-4819-BE06-93A681896B0A}"/>
    <dgm:cxn modelId="{8E444DA0-F19B-4D7B-BCC7-E78617F10C5A}" type="presOf" srcId="{67FB6308-411E-445F-B635-4F7C552E3A60}" destId="{4E0B6BCA-5F1F-491D-BB4D-40C816684F26}" srcOrd="0" destOrd="0" presId="urn:microsoft.com/office/officeart/2005/8/layout/hierarchy1"/>
    <dgm:cxn modelId="{80F0180A-1B80-4FA7-BE31-465966CDDD30}" type="presParOf" srcId="{9A9D497C-6874-48D5-8FDE-59C3762B9CB6}" destId="{EB166BBC-DAB4-4FAD-93F1-0C48365B9D9B}" srcOrd="0" destOrd="0" presId="urn:microsoft.com/office/officeart/2005/8/layout/hierarchy1"/>
    <dgm:cxn modelId="{31B3776D-3D61-4B3F-8817-84951B50A923}" type="presParOf" srcId="{EB166BBC-DAB4-4FAD-93F1-0C48365B9D9B}" destId="{588D667E-7026-471F-BBAA-996BE0646072}" srcOrd="0" destOrd="0" presId="urn:microsoft.com/office/officeart/2005/8/layout/hierarchy1"/>
    <dgm:cxn modelId="{8ABBC710-E389-439A-97B5-BAD939D4B22B}" type="presParOf" srcId="{588D667E-7026-471F-BBAA-996BE0646072}" destId="{B06906FC-FD4E-4905-89B7-A9B1861B87DF}" srcOrd="0" destOrd="0" presId="urn:microsoft.com/office/officeart/2005/8/layout/hierarchy1"/>
    <dgm:cxn modelId="{D229FBF6-95AE-4871-A2E1-249132B3B72D}" type="presParOf" srcId="{588D667E-7026-471F-BBAA-996BE0646072}" destId="{EB0965C9-B7BF-47A2-9E9A-A3ED188AE0F6}" srcOrd="1" destOrd="0" presId="urn:microsoft.com/office/officeart/2005/8/layout/hierarchy1"/>
    <dgm:cxn modelId="{92D7C52F-E08A-4F16-A3E5-D380BACE2F49}" type="presParOf" srcId="{EB166BBC-DAB4-4FAD-93F1-0C48365B9D9B}" destId="{5B15B84A-564C-4B80-82E4-64411DADB998}" srcOrd="1" destOrd="0" presId="urn:microsoft.com/office/officeart/2005/8/layout/hierarchy1"/>
    <dgm:cxn modelId="{4AA0995C-708F-4225-A994-989B145DE24F}" type="presParOf" srcId="{5B15B84A-564C-4B80-82E4-64411DADB998}" destId="{63660872-4339-421E-A76A-39D5BBB7467B}" srcOrd="0" destOrd="0" presId="urn:microsoft.com/office/officeart/2005/8/layout/hierarchy1"/>
    <dgm:cxn modelId="{D4EAF880-2D77-46ED-A1B3-189FBDF1ECA8}" type="presParOf" srcId="{5B15B84A-564C-4B80-82E4-64411DADB998}" destId="{43779612-8393-4687-9734-9C7D2EDFC686}" srcOrd="1" destOrd="0" presId="urn:microsoft.com/office/officeart/2005/8/layout/hierarchy1"/>
    <dgm:cxn modelId="{98731143-3D37-4908-AE25-906B39BBFDDA}" type="presParOf" srcId="{43779612-8393-4687-9734-9C7D2EDFC686}" destId="{F4002264-AA11-4825-8E6A-1EDB8A94B567}" srcOrd="0" destOrd="0" presId="urn:microsoft.com/office/officeart/2005/8/layout/hierarchy1"/>
    <dgm:cxn modelId="{2F76A645-FC3C-45B7-9B3D-E1358BA335B8}" type="presParOf" srcId="{F4002264-AA11-4825-8E6A-1EDB8A94B567}" destId="{953E3338-2E09-4E17-9741-48135F402AD0}" srcOrd="0" destOrd="0" presId="urn:microsoft.com/office/officeart/2005/8/layout/hierarchy1"/>
    <dgm:cxn modelId="{22F70EAC-D14C-4CA3-BC8A-2FBE72B793FE}" type="presParOf" srcId="{F4002264-AA11-4825-8E6A-1EDB8A94B567}" destId="{A5B54865-23C9-4CFC-8528-ED1C88828BD7}" srcOrd="1" destOrd="0" presId="urn:microsoft.com/office/officeart/2005/8/layout/hierarchy1"/>
    <dgm:cxn modelId="{926DB00C-ABE4-4232-B9FF-221FDD65EA94}" type="presParOf" srcId="{43779612-8393-4687-9734-9C7D2EDFC686}" destId="{2838CCCF-5E5A-49DD-A0DF-2AB7CD44EAF4}" srcOrd="1" destOrd="0" presId="urn:microsoft.com/office/officeart/2005/8/layout/hierarchy1"/>
    <dgm:cxn modelId="{1C15D08A-C733-4206-97BE-1782D6835803}" type="presParOf" srcId="{2838CCCF-5E5A-49DD-A0DF-2AB7CD44EAF4}" destId="{6E9EEC93-44BE-4EB9-BA0B-0AE73CD1A941}" srcOrd="0" destOrd="0" presId="urn:microsoft.com/office/officeart/2005/8/layout/hierarchy1"/>
    <dgm:cxn modelId="{9E54A3D3-90F6-4D7E-9EFD-4057C471221C}" type="presParOf" srcId="{2838CCCF-5E5A-49DD-A0DF-2AB7CD44EAF4}" destId="{75B8D73A-89AA-479F-825E-6AF854002943}" srcOrd="1" destOrd="0" presId="urn:microsoft.com/office/officeart/2005/8/layout/hierarchy1"/>
    <dgm:cxn modelId="{517F377C-DECF-4B8D-B2BC-A3C5126CF348}" type="presParOf" srcId="{75B8D73A-89AA-479F-825E-6AF854002943}" destId="{86E7F458-08BB-4B50-978F-C6126AA0FD0C}" srcOrd="0" destOrd="0" presId="urn:microsoft.com/office/officeart/2005/8/layout/hierarchy1"/>
    <dgm:cxn modelId="{1D1F49D8-78DD-4B04-949B-B027C0E3B877}" type="presParOf" srcId="{86E7F458-08BB-4B50-978F-C6126AA0FD0C}" destId="{593F1033-3DE4-481E-BFFF-209CC69ED8B1}" srcOrd="0" destOrd="0" presId="urn:microsoft.com/office/officeart/2005/8/layout/hierarchy1"/>
    <dgm:cxn modelId="{7B3B7C53-CA0C-4964-A400-1DA733648CAE}" type="presParOf" srcId="{86E7F458-08BB-4B50-978F-C6126AA0FD0C}" destId="{35F65ED0-54DD-4976-8DD4-C64A490BF148}" srcOrd="1" destOrd="0" presId="urn:microsoft.com/office/officeart/2005/8/layout/hierarchy1"/>
    <dgm:cxn modelId="{CB81B8F8-D49A-426B-868E-A70CFEC437C9}" type="presParOf" srcId="{75B8D73A-89AA-479F-825E-6AF854002943}" destId="{17AE1ECB-EF0A-4B7A-8282-3924AC2527E1}" srcOrd="1" destOrd="0" presId="urn:microsoft.com/office/officeart/2005/8/layout/hierarchy1"/>
    <dgm:cxn modelId="{B9164D83-7903-4D45-A5B3-DB36B5F1C0B4}" type="presParOf" srcId="{17AE1ECB-EF0A-4B7A-8282-3924AC2527E1}" destId="{1ED2776C-E897-4E2B-AA21-20701F00263F}" srcOrd="0" destOrd="0" presId="urn:microsoft.com/office/officeart/2005/8/layout/hierarchy1"/>
    <dgm:cxn modelId="{B20B649A-A39E-46C3-B778-089EDCDAB6C3}" type="presParOf" srcId="{17AE1ECB-EF0A-4B7A-8282-3924AC2527E1}" destId="{17E34690-F7A8-438E-BDAB-B08CF6A0E7F6}" srcOrd="1" destOrd="0" presId="urn:microsoft.com/office/officeart/2005/8/layout/hierarchy1"/>
    <dgm:cxn modelId="{7634F4D7-9E70-4D79-9F5C-950CC9110F17}" type="presParOf" srcId="{17E34690-F7A8-438E-BDAB-B08CF6A0E7F6}" destId="{1B0D4907-89CA-420A-BC95-9E144DA9D940}" srcOrd="0" destOrd="0" presId="urn:microsoft.com/office/officeart/2005/8/layout/hierarchy1"/>
    <dgm:cxn modelId="{18D3ABC3-13CA-41D1-A814-078D6F56323E}" type="presParOf" srcId="{1B0D4907-89CA-420A-BC95-9E144DA9D940}" destId="{CF006496-80F5-4893-8B96-9D86371F0E18}" srcOrd="0" destOrd="0" presId="urn:microsoft.com/office/officeart/2005/8/layout/hierarchy1"/>
    <dgm:cxn modelId="{5544F989-D296-4BBE-A488-1DCC8954EC7D}" type="presParOf" srcId="{1B0D4907-89CA-420A-BC95-9E144DA9D940}" destId="{E82AB148-797E-4CF9-9664-3A9CE27604B8}" srcOrd="1" destOrd="0" presId="urn:microsoft.com/office/officeart/2005/8/layout/hierarchy1"/>
    <dgm:cxn modelId="{F4A6D487-B196-4F65-8F06-F8FE4F89BF94}" type="presParOf" srcId="{17E34690-F7A8-438E-BDAB-B08CF6A0E7F6}" destId="{B2EEFEE5-AC15-4A0A-B874-8F3B643FD696}" srcOrd="1" destOrd="0" presId="urn:microsoft.com/office/officeart/2005/8/layout/hierarchy1"/>
    <dgm:cxn modelId="{CB4C36EC-3C96-4F38-875D-D30E82191040}" type="presParOf" srcId="{17AE1ECB-EF0A-4B7A-8282-3924AC2527E1}" destId="{D476895C-88C6-497B-A031-5909FF15ED13}" srcOrd="2" destOrd="0" presId="urn:microsoft.com/office/officeart/2005/8/layout/hierarchy1"/>
    <dgm:cxn modelId="{0C22A8D8-DD3F-494B-91CB-ED839D267916}" type="presParOf" srcId="{17AE1ECB-EF0A-4B7A-8282-3924AC2527E1}" destId="{7A995093-358C-405C-A60A-4807F96328E0}" srcOrd="3" destOrd="0" presId="urn:microsoft.com/office/officeart/2005/8/layout/hierarchy1"/>
    <dgm:cxn modelId="{F0DDA565-24AC-4A92-881F-87D1982E85A8}" type="presParOf" srcId="{7A995093-358C-405C-A60A-4807F96328E0}" destId="{F73A7E89-FBAF-4B8C-B535-4A64D7652E1B}" srcOrd="0" destOrd="0" presId="urn:microsoft.com/office/officeart/2005/8/layout/hierarchy1"/>
    <dgm:cxn modelId="{6FB8FAC4-F540-407B-A890-F34E13AD89A8}" type="presParOf" srcId="{F73A7E89-FBAF-4B8C-B535-4A64D7652E1B}" destId="{C550AF9B-ACA0-47E6-96DC-DF9A292EEEB2}" srcOrd="0" destOrd="0" presId="urn:microsoft.com/office/officeart/2005/8/layout/hierarchy1"/>
    <dgm:cxn modelId="{2B40B367-4403-4C59-8456-1AEF1B265965}" type="presParOf" srcId="{F73A7E89-FBAF-4B8C-B535-4A64D7652E1B}" destId="{F25038ED-0744-47FC-8007-1D4C61B45319}" srcOrd="1" destOrd="0" presId="urn:microsoft.com/office/officeart/2005/8/layout/hierarchy1"/>
    <dgm:cxn modelId="{2E3312EE-2DDF-4BBE-A579-5F14399EED36}" type="presParOf" srcId="{7A995093-358C-405C-A60A-4807F96328E0}" destId="{E2362B20-7185-4479-81C8-EF8726FE2417}" srcOrd="1" destOrd="0" presId="urn:microsoft.com/office/officeart/2005/8/layout/hierarchy1"/>
    <dgm:cxn modelId="{409BC166-09FE-4B0D-9C06-D6187CCFA225}" type="presParOf" srcId="{2838CCCF-5E5A-49DD-A0DF-2AB7CD44EAF4}" destId="{62D8E999-EC6F-4F86-86C7-5E8EAF4BBB23}" srcOrd="2" destOrd="0" presId="urn:microsoft.com/office/officeart/2005/8/layout/hierarchy1"/>
    <dgm:cxn modelId="{4AE371D2-E5A5-44E4-AF64-AA6E864E279C}" type="presParOf" srcId="{2838CCCF-5E5A-49DD-A0DF-2AB7CD44EAF4}" destId="{8D291F8E-65E7-486D-9DCC-80F9040E7DED}" srcOrd="3" destOrd="0" presId="urn:microsoft.com/office/officeart/2005/8/layout/hierarchy1"/>
    <dgm:cxn modelId="{0CFA6947-FC3B-4D0C-9893-2F4A3CE694A6}" type="presParOf" srcId="{8D291F8E-65E7-486D-9DCC-80F9040E7DED}" destId="{9BAD7643-DFDA-4C4D-BDB4-1DB16DB096BA}" srcOrd="0" destOrd="0" presId="urn:microsoft.com/office/officeart/2005/8/layout/hierarchy1"/>
    <dgm:cxn modelId="{2742328B-BB9F-45E3-A13F-771D69E8994B}" type="presParOf" srcId="{9BAD7643-DFDA-4C4D-BDB4-1DB16DB096BA}" destId="{94FFEAC3-2B28-432C-8F53-1F3815D85769}" srcOrd="0" destOrd="0" presId="urn:microsoft.com/office/officeart/2005/8/layout/hierarchy1"/>
    <dgm:cxn modelId="{E5845407-FF59-4A70-8272-E376CE8E6F67}" type="presParOf" srcId="{9BAD7643-DFDA-4C4D-BDB4-1DB16DB096BA}" destId="{89458D55-718E-4C01-937A-5EDDA8AE8334}" srcOrd="1" destOrd="0" presId="urn:microsoft.com/office/officeart/2005/8/layout/hierarchy1"/>
    <dgm:cxn modelId="{0D3FFC09-3FD3-4108-AD65-2EB262267444}" type="presParOf" srcId="{8D291F8E-65E7-486D-9DCC-80F9040E7DED}" destId="{B0DC89CE-8D57-4320-9C3D-9536FB9CB27A}" srcOrd="1" destOrd="0" presId="urn:microsoft.com/office/officeart/2005/8/layout/hierarchy1"/>
    <dgm:cxn modelId="{AFA454BC-DA55-4F6A-AB29-8AE2D5BC6F6E}" type="presParOf" srcId="{B0DC89CE-8D57-4320-9C3D-9536FB9CB27A}" destId="{B0A73EDC-F4DC-479D-9DCE-D1269BFAEEBA}" srcOrd="0" destOrd="0" presId="urn:microsoft.com/office/officeart/2005/8/layout/hierarchy1"/>
    <dgm:cxn modelId="{573FB724-9805-4809-A487-ADF9699B41D1}" type="presParOf" srcId="{B0DC89CE-8D57-4320-9C3D-9536FB9CB27A}" destId="{1BC2FD01-7558-41E6-B095-A8A579C4638F}" srcOrd="1" destOrd="0" presId="urn:microsoft.com/office/officeart/2005/8/layout/hierarchy1"/>
    <dgm:cxn modelId="{80CD01FD-BCC0-4933-9F2E-0DE82AA47564}" type="presParOf" srcId="{1BC2FD01-7558-41E6-B095-A8A579C4638F}" destId="{82680BCF-354B-413F-AD55-90E788DD14F4}" srcOrd="0" destOrd="0" presId="urn:microsoft.com/office/officeart/2005/8/layout/hierarchy1"/>
    <dgm:cxn modelId="{7F7B6ED4-B20B-425A-8481-C94E65F93E1C}" type="presParOf" srcId="{82680BCF-354B-413F-AD55-90E788DD14F4}" destId="{2E6860C5-9269-403F-9368-68A0E72B83B2}" srcOrd="0" destOrd="0" presId="urn:microsoft.com/office/officeart/2005/8/layout/hierarchy1"/>
    <dgm:cxn modelId="{C9F6DC98-0620-4B6F-A799-31B59038F806}" type="presParOf" srcId="{82680BCF-354B-413F-AD55-90E788DD14F4}" destId="{EE88CD6A-A261-410D-9882-5FCB7C11FCEE}" srcOrd="1" destOrd="0" presId="urn:microsoft.com/office/officeart/2005/8/layout/hierarchy1"/>
    <dgm:cxn modelId="{93466527-DCED-41A7-8E93-F536E00E3B83}" type="presParOf" srcId="{1BC2FD01-7558-41E6-B095-A8A579C4638F}" destId="{6A7B17E6-5EE7-45AA-A0DF-23B6A8DAD386}" srcOrd="1" destOrd="0" presId="urn:microsoft.com/office/officeart/2005/8/layout/hierarchy1"/>
    <dgm:cxn modelId="{59FAB182-A6E9-4E3D-894A-1C3B9AA616E9}" type="presParOf" srcId="{B0DC89CE-8D57-4320-9C3D-9536FB9CB27A}" destId="{57D19DF7-1A5A-44B8-99D4-D5560C2E0E32}" srcOrd="2" destOrd="0" presId="urn:microsoft.com/office/officeart/2005/8/layout/hierarchy1"/>
    <dgm:cxn modelId="{7A43D8E5-D691-46C3-AD7B-3090CF6F8871}" type="presParOf" srcId="{B0DC89CE-8D57-4320-9C3D-9536FB9CB27A}" destId="{BDD1333A-5751-4F70-9B34-E314988A6A99}" srcOrd="3" destOrd="0" presId="urn:microsoft.com/office/officeart/2005/8/layout/hierarchy1"/>
    <dgm:cxn modelId="{641050D0-52D1-42CA-8FA5-AC6270AAEE32}" type="presParOf" srcId="{BDD1333A-5751-4F70-9B34-E314988A6A99}" destId="{368CE23A-14BF-4599-B715-93A7575476C9}" srcOrd="0" destOrd="0" presId="urn:microsoft.com/office/officeart/2005/8/layout/hierarchy1"/>
    <dgm:cxn modelId="{B54273C9-7344-40ED-A4FB-4D040965C02A}" type="presParOf" srcId="{368CE23A-14BF-4599-B715-93A7575476C9}" destId="{86EE270E-47D3-40D6-8A29-33DF78BE8476}" srcOrd="0" destOrd="0" presId="urn:microsoft.com/office/officeart/2005/8/layout/hierarchy1"/>
    <dgm:cxn modelId="{E1ED4ED8-BF8D-4017-A806-00D06FADB2EB}" type="presParOf" srcId="{368CE23A-14BF-4599-B715-93A7575476C9}" destId="{4E0B6BCA-5F1F-491D-BB4D-40C816684F26}" srcOrd="1" destOrd="0" presId="urn:microsoft.com/office/officeart/2005/8/layout/hierarchy1"/>
    <dgm:cxn modelId="{3BA55307-1493-4858-B983-6E901CE3F5E6}" type="presParOf" srcId="{BDD1333A-5751-4F70-9B34-E314988A6A99}" destId="{92B26A17-8563-4735-BE57-D8F3AD7E2974}" srcOrd="1" destOrd="0" presId="urn:microsoft.com/office/officeart/2005/8/layout/hierarchy1"/>
    <dgm:cxn modelId="{4D0EE596-B9E0-4C14-9F1D-787CEB0281EE}" type="presParOf" srcId="{5B15B84A-564C-4B80-82E4-64411DADB998}" destId="{264777E4-83C7-4654-BE18-55F1D8CE12FB}" srcOrd="2" destOrd="0" presId="urn:microsoft.com/office/officeart/2005/8/layout/hierarchy1"/>
    <dgm:cxn modelId="{9949542C-0C3A-42F9-AC5A-52474FE8B3F5}" type="presParOf" srcId="{5B15B84A-564C-4B80-82E4-64411DADB998}" destId="{E63C6EF7-EFDC-4B20-9F79-9CE538FB1DC5}" srcOrd="3" destOrd="0" presId="urn:microsoft.com/office/officeart/2005/8/layout/hierarchy1"/>
    <dgm:cxn modelId="{94686DD6-86F4-469A-B83F-32BD69C71441}" type="presParOf" srcId="{E63C6EF7-EFDC-4B20-9F79-9CE538FB1DC5}" destId="{334851FD-7928-4698-B8D1-725A32270351}" srcOrd="0" destOrd="0" presId="urn:microsoft.com/office/officeart/2005/8/layout/hierarchy1"/>
    <dgm:cxn modelId="{4EB7BBCD-F868-4502-9C84-DAC7ADF036A8}" type="presParOf" srcId="{334851FD-7928-4698-B8D1-725A32270351}" destId="{10C09F43-8751-4A57-B39F-5714BACA2AAF}" srcOrd="0" destOrd="0" presId="urn:microsoft.com/office/officeart/2005/8/layout/hierarchy1"/>
    <dgm:cxn modelId="{E2DA0E7A-74B0-4319-91F4-BE892C279CED}" type="presParOf" srcId="{334851FD-7928-4698-B8D1-725A32270351}" destId="{42F0EA06-4B18-4BB3-99D1-CCE1E06708E6}" srcOrd="1" destOrd="0" presId="urn:microsoft.com/office/officeart/2005/8/layout/hierarchy1"/>
    <dgm:cxn modelId="{95197A82-D67D-459D-BC46-36D229985A97}" type="presParOf" srcId="{E63C6EF7-EFDC-4B20-9F79-9CE538FB1DC5}" destId="{F61F7FC5-828C-4C75-B343-20A01C225923}" srcOrd="1" destOrd="0" presId="urn:microsoft.com/office/officeart/2005/8/layout/hierarchy1"/>
    <dgm:cxn modelId="{7CDD2C49-7AC8-46B7-8D6C-894DE95D82CF}" type="presParOf" srcId="{F61F7FC5-828C-4C75-B343-20A01C225923}" destId="{E0136799-3866-4EA9-B3CC-D1E3284B5B2D}" srcOrd="0" destOrd="0" presId="urn:microsoft.com/office/officeart/2005/8/layout/hierarchy1"/>
    <dgm:cxn modelId="{33010FE8-6808-4A44-B994-02D88B0D4551}" type="presParOf" srcId="{F61F7FC5-828C-4C75-B343-20A01C225923}" destId="{7FEFC64C-1D8E-4FD8-9E6C-5226D0273263}" srcOrd="1" destOrd="0" presId="urn:microsoft.com/office/officeart/2005/8/layout/hierarchy1"/>
    <dgm:cxn modelId="{9762B34D-138D-4E30-A2A0-1C97B295F938}" type="presParOf" srcId="{7FEFC64C-1D8E-4FD8-9E6C-5226D0273263}" destId="{0A8ED76A-A263-494F-A5D6-1847D3BCFE4A}" srcOrd="0" destOrd="0" presId="urn:microsoft.com/office/officeart/2005/8/layout/hierarchy1"/>
    <dgm:cxn modelId="{BA1F3253-2814-4900-82BE-8896C884283B}" type="presParOf" srcId="{0A8ED76A-A263-494F-A5D6-1847D3BCFE4A}" destId="{6F388A13-B374-4CAB-9DDF-12EC608F94B1}" srcOrd="0" destOrd="0" presId="urn:microsoft.com/office/officeart/2005/8/layout/hierarchy1"/>
    <dgm:cxn modelId="{F2317387-2B1C-4D67-9BF3-0DA041C31969}" type="presParOf" srcId="{0A8ED76A-A263-494F-A5D6-1847D3BCFE4A}" destId="{48BFDCF4-6738-45CA-B8F4-3D029AE361C2}" srcOrd="1" destOrd="0" presId="urn:microsoft.com/office/officeart/2005/8/layout/hierarchy1"/>
    <dgm:cxn modelId="{D914B1C0-78B6-4525-BDF1-2312FA7DBA73}" type="presParOf" srcId="{7FEFC64C-1D8E-4FD8-9E6C-5226D0273263}" destId="{E9277889-3716-4D37-BA89-5715896B733A}" srcOrd="1" destOrd="0" presId="urn:microsoft.com/office/officeart/2005/8/layout/hierarchy1"/>
    <dgm:cxn modelId="{EA7E4206-9800-4A0B-A1A8-76C24E5849BA}" type="presParOf" srcId="{E9277889-3716-4D37-BA89-5715896B733A}" destId="{6E73F18C-0131-42A5-AE4C-4A53BAC9804D}" srcOrd="0" destOrd="0" presId="urn:microsoft.com/office/officeart/2005/8/layout/hierarchy1"/>
    <dgm:cxn modelId="{A158C0A9-5964-461A-B103-DA599B29A6F9}" type="presParOf" srcId="{E9277889-3716-4D37-BA89-5715896B733A}" destId="{2BC400C7-A4E7-432A-90AB-8C8881DAB991}" srcOrd="1" destOrd="0" presId="urn:microsoft.com/office/officeart/2005/8/layout/hierarchy1"/>
    <dgm:cxn modelId="{A3FF2DE2-6BEC-4348-A3B8-126B2569CB4E}" type="presParOf" srcId="{2BC400C7-A4E7-432A-90AB-8C8881DAB991}" destId="{C6A6AB91-F84D-4338-B648-E8F7AF79A292}" srcOrd="0" destOrd="0" presId="urn:microsoft.com/office/officeart/2005/8/layout/hierarchy1"/>
    <dgm:cxn modelId="{01E29AA1-68D0-449C-878D-33F70CB4556E}" type="presParOf" srcId="{C6A6AB91-F84D-4338-B648-E8F7AF79A292}" destId="{C926D736-9A86-4F28-915F-0EC5E189E422}" srcOrd="0" destOrd="0" presId="urn:microsoft.com/office/officeart/2005/8/layout/hierarchy1"/>
    <dgm:cxn modelId="{6AB71501-2278-4D21-91E8-579AAF611A3D}" type="presParOf" srcId="{C6A6AB91-F84D-4338-B648-E8F7AF79A292}" destId="{4CE5C886-75FA-4FFD-82B4-18F3F50C1AEA}" srcOrd="1" destOrd="0" presId="urn:microsoft.com/office/officeart/2005/8/layout/hierarchy1"/>
    <dgm:cxn modelId="{6E1AEEC9-9B94-4362-977F-9BC74FDD91BA}" type="presParOf" srcId="{2BC400C7-A4E7-432A-90AB-8C8881DAB991}" destId="{29E7DBE4-3712-43C2-8968-56C9C823BE62}" srcOrd="1" destOrd="0" presId="urn:microsoft.com/office/officeart/2005/8/layout/hierarchy1"/>
    <dgm:cxn modelId="{B9EC18CA-D26E-4911-AA95-0AE4F8EA80B4}" type="presParOf" srcId="{E9277889-3716-4D37-BA89-5715896B733A}" destId="{F2DE4FA5-FA99-40D0-A7FF-63ACDA14AD33}" srcOrd="2" destOrd="0" presId="urn:microsoft.com/office/officeart/2005/8/layout/hierarchy1"/>
    <dgm:cxn modelId="{6F7E76F4-D187-4930-B47D-E5C0AE63C820}" type="presParOf" srcId="{E9277889-3716-4D37-BA89-5715896B733A}" destId="{8537E4F1-19A3-4F8A-826F-FD86F806E754}" srcOrd="3" destOrd="0" presId="urn:microsoft.com/office/officeart/2005/8/layout/hierarchy1"/>
    <dgm:cxn modelId="{8CF6A0B8-C347-45EF-979A-DE44EC9600F1}" type="presParOf" srcId="{8537E4F1-19A3-4F8A-826F-FD86F806E754}" destId="{1B49DD47-4336-4B63-9BD4-556777FAEC50}" srcOrd="0" destOrd="0" presId="urn:microsoft.com/office/officeart/2005/8/layout/hierarchy1"/>
    <dgm:cxn modelId="{D58F3D66-F700-4C48-A7CF-45DC5EB4D87D}" type="presParOf" srcId="{1B49DD47-4336-4B63-9BD4-556777FAEC50}" destId="{C4875B14-54C6-41A9-90B4-71BFEF9184E2}" srcOrd="0" destOrd="0" presId="urn:microsoft.com/office/officeart/2005/8/layout/hierarchy1"/>
    <dgm:cxn modelId="{3E89642C-1B74-41E5-B86B-428243E3B57E}" type="presParOf" srcId="{1B49DD47-4336-4B63-9BD4-556777FAEC50}" destId="{652E3808-E11D-4147-A62A-45B2C1DEDBB6}" srcOrd="1" destOrd="0" presId="urn:microsoft.com/office/officeart/2005/8/layout/hierarchy1"/>
    <dgm:cxn modelId="{AA4B952B-7110-43DF-98E4-4512C197D0A7}" type="presParOf" srcId="{8537E4F1-19A3-4F8A-826F-FD86F806E754}" destId="{1C871024-35AD-440A-B52C-B01F1A9A8F4A}" srcOrd="1" destOrd="0" presId="urn:microsoft.com/office/officeart/2005/8/layout/hierarchy1"/>
    <dgm:cxn modelId="{D1B8CE6D-EAA4-47BC-A9A8-44288F486D54}" type="presParOf" srcId="{F61F7FC5-828C-4C75-B343-20A01C225923}" destId="{12E05AA5-2DAC-40C8-B606-F383BEF06B87}" srcOrd="2" destOrd="0" presId="urn:microsoft.com/office/officeart/2005/8/layout/hierarchy1"/>
    <dgm:cxn modelId="{B19E168B-A7F8-4DD4-951A-7A20C4001E8B}" type="presParOf" srcId="{F61F7FC5-828C-4C75-B343-20A01C225923}" destId="{EEA8C5BB-6724-4D88-93B0-E9524E39A849}" srcOrd="3" destOrd="0" presId="urn:microsoft.com/office/officeart/2005/8/layout/hierarchy1"/>
    <dgm:cxn modelId="{13143EF6-DBE1-41FD-A00B-3C3CADA8EBCF}" type="presParOf" srcId="{EEA8C5BB-6724-4D88-93B0-E9524E39A849}" destId="{8DDBE820-0EB3-4217-AC64-879F6D9897AB}" srcOrd="0" destOrd="0" presId="urn:microsoft.com/office/officeart/2005/8/layout/hierarchy1"/>
    <dgm:cxn modelId="{E84BA8C0-991C-4FDC-B72F-154C2A5FB110}" type="presParOf" srcId="{8DDBE820-0EB3-4217-AC64-879F6D9897AB}" destId="{0E4A2170-54DA-4859-A0C3-12E663C62249}" srcOrd="0" destOrd="0" presId="urn:microsoft.com/office/officeart/2005/8/layout/hierarchy1"/>
    <dgm:cxn modelId="{EB658A16-ADA8-4CC6-BFEA-A452AE7AA922}" type="presParOf" srcId="{8DDBE820-0EB3-4217-AC64-879F6D9897AB}" destId="{4E31EA1E-D07A-49D7-BB08-72579E3AD9B5}" srcOrd="1" destOrd="0" presId="urn:microsoft.com/office/officeart/2005/8/layout/hierarchy1"/>
    <dgm:cxn modelId="{6E9AA2BB-6B08-4D55-BEE2-15410B3A4C57}" type="presParOf" srcId="{EEA8C5BB-6724-4D88-93B0-E9524E39A849}" destId="{3A903164-190D-41AE-8481-3C716DE379C5}" srcOrd="1" destOrd="0" presId="urn:microsoft.com/office/officeart/2005/8/layout/hierarchy1"/>
    <dgm:cxn modelId="{DC817F1F-F6D4-4979-A0FA-2D752C6A771B}" type="presParOf" srcId="{3A903164-190D-41AE-8481-3C716DE379C5}" destId="{CCC56069-EBC0-4363-BF8C-37E2124D27F8}" srcOrd="0" destOrd="0" presId="urn:microsoft.com/office/officeart/2005/8/layout/hierarchy1"/>
    <dgm:cxn modelId="{F7D2E805-7A2E-472C-B3A6-ABBC61E0206C}" type="presParOf" srcId="{3A903164-190D-41AE-8481-3C716DE379C5}" destId="{062A691B-C5FF-4797-848C-D58248647E77}" srcOrd="1" destOrd="0" presId="urn:microsoft.com/office/officeart/2005/8/layout/hierarchy1"/>
    <dgm:cxn modelId="{7496B9A2-06C4-4EC2-8A0E-0032FECAFBA3}" type="presParOf" srcId="{062A691B-C5FF-4797-848C-D58248647E77}" destId="{41CCD88D-DB87-42C9-8322-1122FBC331F3}" srcOrd="0" destOrd="0" presId="urn:microsoft.com/office/officeart/2005/8/layout/hierarchy1"/>
    <dgm:cxn modelId="{2BF13283-11E5-4B88-BB3B-94CC0F0AE77F}" type="presParOf" srcId="{41CCD88D-DB87-42C9-8322-1122FBC331F3}" destId="{2D8AAC62-3B2B-4B1D-9FC8-AB763354FCAD}" srcOrd="0" destOrd="0" presId="urn:microsoft.com/office/officeart/2005/8/layout/hierarchy1"/>
    <dgm:cxn modelId="{AA08A4FB-43F3-44C9-A03D-233D4F2B2590}" type="presParOf" srcId="{41CCD88D-DB87-42C9-8322-1122FBC331F3}" destId="{BF081213-A506-48C2-A272-D1E93C1D8026}" srcOrd="1" destOrd="0" presId="urn:microsoft.com/office/officeart/2005/8/layout/hierarchy1"/>
    <dgm:cxn modelId="{0D2938BB-E9B2-4474-8E0E-48B30E667903}" type="presParOf" srcId="{062A691B-C5FF-4797-848C-D58248647E77}" destId="{8BAE88C8-6D8F-4D32-BC53-C7E37E483ABE}" srcOrd="1" destOrd="0" presId="urn:microsoft.com/office/officeart/2005/8/layout/hierarchy1"/>
    <dgm:cxn modelId="{985C6B13-B139-48A1-843B-B3A925D0E352}" type="presParOf" srcId="{3A903164-190D-41AE-8481-3C716DE379C5}" destId="{41533006-BA73-4EDB-BCF4-1E009609B7C7}" srcOrd="2" destOrd="0" presId="urn:microsoft.com/office/officeart/2005/8/layout/hierarchy1"/>
    <dgm:cxn modelId="{CCDFFB63-344E-47E3-88F3-F9987EFA81C0}" type="presParOf" srcId="{3A903164-190D-41AE-8481-3C716DE379C5}" destId="{84F99CB1-426B-4DB6-B543-9E967D8A715F}" srcOrd="3" destOrd="0" presId="urn:microsoft.com/office/officeart/2005/8/layout/hierarchy1"/>
    <dgm:cxn modelId="{C62588DA-BCB9-4865-9CBD-E694033EE7D3}" type="presParOf" srcId="{84F99CB1-426B-4DB6-B543-9E967D8A715F}" destId="{134E53A4-C0F7-4EB1-9108-15BEBF3BF3B4}" srcOrd="0" destOrd="0" presId="urn:microsoft.com/office/officeart/2005/8/layout/hierarchy1"/>
    <dgm:cxn modelId="{8EA06C65-803F-4FDB-8728-6A4CCDA2AC83}" type="presParOf" srcId="{134E53A4-C0F7-4EB1-9108-15BEBF3BF3B4}" destId="{306649D4-7C53-49C3-8936-936E999BD6F9}" srcOrd="0" destOrd="0" presId="urn:microsoft.com/office/officeart/2005/8/layout/hierarchy1"/>
    <dgm:cxn modelId="{8A5FEFDC-EF9C-4E28-BB01-A6A5EFA512FB}" type="presParOf" srcId="{134E53A4-C0F7-4EB1-9108-15BEBF3BF3B4}" destId="{9435B915-2C06-4371-966B-2CB3EE9EC877}" srcOrd="1" destOrd="0" presId="urn:microsoft.com/office/officeart/2005/8/layout/hierarchy1"/>
    <dgm:cxn modelId="{DC4D4725-28A2-4747-83FB-17FA40EAF9A4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E71B52-E9EF-470B-9F4E-9FE8179603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3E56642-83A5-4A51-9EDB-40ED8C744AEF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[20;5;1;9;6;-4,34;10]</a:t>
          </a:r>
          <a:endParaRPr lang="fr-FR" sz="1200" dirty="0"/>
        </a:p>
      </dgm:t>
    </dgm:pt>
    <dgm:pt modelId="{D0884298-CD89-4BC9-8EF2-BF83CD654E8A}" type="parTrans" cxnId="{1090A518-C668-4DCE-BBB4-68D22367B669}">
      <dgm:prSet/>
      <dgm:spPr/>
      <dgm:t>
        <a:bodyPr/>
        <a:lstStyle/>
        <a:p>
          <a:endParaRPr lang="fr-FR"/>
        </a:p>
      </dgm:t>
    </dgm:pt>
    <dgm:pt modelId="{D272CD84-25E3-4A02-ADB0-E8BA6F96D616}" type="sibTrans" cxnId="{1090A518-C668-4DCE-BBB4-68D22367B669}">
      <dgm:prSet/>
      <dgm:spPr/>
      <dgm:t>
        <a:bodyPr/>
        <a:lstStyle/>
        <a:p>
          <a:endParaRPr lang="fr-FR"/>
        </a:p>
      </dgm:t>
    </dgm:pt>
    <dgm:pt modelId="{93BD013D-9260-436C-828D-53D9CC5EC8E5}">
      <dgm:prSet phldrT="[Texte]" custT="1"/>
      <dgm:spPr>
        <a:noFill/>
      </dgm:spPr>
      <dgm:t>
        <a:bodyPr/>
        <a:lstStyle/>
        <a:p>
          <a:r>
            <a:rPr lang="fr-FR" sz="1200" dirty="0" smtClean="0"/>
            <a:t>[20;5;1;9]</a:t>
          </a:r>
          <a:endParaRPr lang="fr-FR" sz="1200" dirty="0"/>
        </a:p>
      </dgm:t>
    </dgm:pt>
    <dgm:pt modelId="{ACC145D8-1F74-4AA6-92B4-6688B8F0A98B}" type="parTrans" cxnId="{53CD650F-7A7B-49CA-8E4E-A45BC43E2651}">
      <dgm:prSet/>
      <dgm:spPr>
        <a:solidFill>
          <a:srgbClr val="FF0000"/>
        </a:solidFill>
      </dgm:spPr>
      <dgm:t>
        <a:bodyPr/>
        <a:lstStyle/>
        <a:p>
          <a:endParaRPr lang="fr-FR" baseline="0">
            <a:solidFill>
              <a:srgbClr val="FF0000"/>
            </a:solidFill>
          </a:endParaRPr>
        </a:p>
      </dgm:t>
    </dgm:pt>
    <dgm:pt modelId="{B0639E3B-5E69-4FA5-A172-F31DD924F6CA}" type="sibTrans" cxnId="{53CD650F-7A7B-49CA-8E4E-A45BC43E2651}">
      <dgm:prSet/>
      <dgm:spPr/>
      <dgm:t>
        <a:bodyPr/>
        <a:lstStyle/>
        <a:p>
          <a:endParaRPr lang="fr-FR"/>
        </a:p>
      </dgm:t>
    </dgm:pt>
    <dgm:pt modelId="{00144D75-A70F-4FAB-8608-1BDB12410025}">
      <dgm:prSet phldrT="[Texte]" custT="1"/>
      <dgm:spPr>
        <a:noFill/>
      </dgm:spPr>
      <dgm:t>
        <a:bodyPr/>
        <a:lstStyle/>
        <a:p>
          <a:r>
            <a:rPr lang="fr-FR" sz="1200" dirty="0" smtClean="0"/>
            <a:t>[5;20]</a:t>
          </a:r>
          <a:endParaRPr lang="fr-FR" sz="1200" dirty="0"/>
        </a:p>
      </dgm:t>
    </dgm:pt>
    <dgm:pt modelId="{68870446-C6F4-468C-8DC7-8224FA71B959}" type="parTrans" cxnId="{7B519914-0A77-4DCA-8DB4-0A244FAD111B}">
      <dgm:prSet/>
      <dgm:spPr/>
      <dgm:t>
        <a:bodyPr/>
        <a:lstStyle/>
        <a:p>
          <a:endParaRPr lang="fr-FR"/>
        </a:p>
      </dgm:t>
    </dgm:pt>
    <dgm:pt modelId="{F24A7207-45FA-4622-B20E-2D30C0AB1558}" type="sibTrans" cxnId="{7B519914-0A77-4DCA-8DB4-0A244FAD111B}">
      <dgm:prSet/>
      <dgm:spPr/>
      <dgm:t>
        <a:bodyPr/>
        <a:lstStyle/>
        <a:p>
          <a:endParaRPr lang="fr-FR"/>
        </a:p>
      </dgm:t>
    </dgm:pt>
    <dgm:pt modelId="{9CB560DA-DF2C-4E63-B0FE-34A4E0712466}">
      <dgm:prSet phldrT="[Texte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fr-FR" sz="1200" dirty="0" smtClean="0"/>
            <a:t>[1;9]</a:t>
          </a:r>
          <a:endParaRPr lang="fr-FR" sz="1200" dirty="0"/>
        </a:p>
      </dgm:t>
    </dgm:pt>
    <dgm:pt modelId="{AAE22EAD-7759-4D38-8CE6-CFB49A12BBD4}" type="parTrans" cxnId="{BF45AA68-C172-4592-9912-CDFA2BD8A197}">
      <dgm:prSet/>
      <dgm:spPr/>
      <dgm:t>
        <a:bodyPr/>
        <a:lstStyle/>
        <a:p>
          <a:endParaRPr lang="fr-FR"/>
        </a:p>
      </dgm:t>
    </dgm:pt>
    <dgm:pt modelId="{1723A1EC-9B0C-47C0-B266-FD331FC119C1}" type="sibTrans" cxnId="{BF45AA68-C172-4592-9912-CDFA2BD8A197}">
      <dgm:prSet/>
      <dgm:spPr/>
      <dgm:t>
        <a:bodyPr/>
        <a:lstStyle/>
        <a:p>
          <a:endParaRPr lang="fr-FR"/>
        </a:p>
      </dgm:t>
    </dgm:pt>
    <dgm:pt modelId="{36053F2B-9FDB-49A4-9D7A-3776B13DB2EB}">
      <dgm:prSet phldrT="[Texte]"/>
      <dgm:spPr/>
      <dgm:t>
        <a:bodyPr/>
        <a:lstStyle/>
        <a:p>
          <a:endParaRPr lang="fr-FR" dirty="0"/>
        </a:p>
      </dgm:t>
    </dgm:pt>
    <dgm:pt modelId="{15958A80-C87B-4295-935B-D5441386AB2A}" type="parTrans" cxnId="{446FB1B1-21EA-4EA9-A952-DE8E0F0366CE}">
      <dgm:prSet/>
      <dgm:spPr/>
      <dgm:t>
        <a:bodyPr/>
        <a:lstStyle/>
        <a:p>
          <a:endParaRPr lang="fr-FR"/>
        </a:p>
      </dgm:t>
    </dgm:pt>
    <dgm:pt modelId="{91D3E2E1-F3D3-4EA7-A3A7-B4BED838D982}" type="sibTrans" cxnId="{446FB1B1-21EA-4EA9-A952-DE8E0F0366CE}">
      <dgm:prSet/>
      <dgm:spPr/>
      <dgm:t>
        <a:bodyPr/>
        <a:lstStyle/>
        <a:p>
          <a:endParaRPr lang="fr-FR"/>
        </a:p>
      </dgm:t>
    </dgm:pt>
    <dgm:pt modelId="{0447CDC2-4C27-446B-8E9D-5AE93DA6638A}">
      <dgm:prSet/>
      <dgm:spPr/>
      <dgm:t>
        <a:bodyPr/>
        <a:lstStyle/>
        <a:p>
          <a:endParaRPr lang="fr-FR"/>
        </a:p>
      </dgm:t>
    </dgm:pt>
    <dgm:pt modelId="{A6A58ED5-CAFF-4A4E-99D7-A9A94E72AAAE}" type="parTrans" cxnId="{FE15403F-9CA1-4320-883A-25D443EA5E2F}">
      <dgm:prSet/>
      <dgm:spPr/>
      <dgm:t>
        <a:bodyPr/>
        <a:lstStyle/>
        <a:p>
          <a:endParaRPr lang="fr-FR"/>
        </a:p>
      </dgm:t>
    </dgm:pt>
    <dgm:pt modelId="{708CEC0A-8892-4020-871A-554CD52CB23F}" type="sibTrans" cxnId="{FE15403F-9CA1-4320-883A-25D443EA5E2F}">
      <dgm:prSet/>
      <dgm:spPr/>
      <dgm:t>
        <a:bodyPr/>
        <a:lstStyle/>
        <a:p>
          <a:endParaRPr lang="fr-FR"/>
        </a:p>
      </dgm:t>
    </dgm:pt>
    <dgm:pt modelId="{3C1F7614-9325-44C8-AB82-69245C46E13A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D68AD263-D583-49F6-AAEB-7313B6C1A714}" type="parTrans" cxnId="{E1454FCA-72B9-42C8-8ED1-159E4314AAE3}">
      <dgm:prSet/>
      <dgm:spPr/>
      <dgm:t>
        <a:bodyPr/>
        <a:lstStyle/>
        <a:p>
          <a:endParaRPr lang="fr-FR"/>
        </a:p>
      </dgm:t>
    </dgm:pt>
    <dgm:pt modelId="{EBD47583-9AA6-448F-9866-F994D2E47901}" type="sibTrans" cxnId="{E1454FCA-72B9-42C8-8ED1-159E4314AAE3}">
      <dgm:prSet/>
      <dgm:spPr/>
      <dgm:t>
        <a:bodyPr/>
        <a:lstStyle/>
        <a:p>
          <a:endParaRPr lang="fr-FR"/>
        </a:p>
      </dgm:t>
    </dgm:pt>
    <dgm:pt modelId="{7BE347B4-128C-4B0C-9BFA-1BAC5DAFEDB5}">
      <dgm:prSet custT="1"/>
      <dgm:spPr>
        <a:noFill/>
      </dgm:spPr>
      <dgm:t>
        <a:bodyPr/>
        <a:lstStyle/>
        <a:p>
          <a:endParaRPr lang="fr-FR" sz="1200" dirty="0"/>
        </a:p>
      </dgm:t>
    </dgm:pt>
    <dgm:pt modelId="{B936DBB1-CA68-44BA-9E28-480F4A22C530}" type="parTrans" cxnId="{3A7AAABD-FFF1-459F-BA5C-40384B0D0E99}">
      <dgm:prSet/>
      <dgm:spPr/>
      <dgm:t>
        <a:bodyPr/>
        <a:lstStyle/>
        <a:p>
          <a:endParaRPr lang="fr-FR"/>
        </a:p>
      </dgm:t>
    </dgm:pt>
    <dgm:pt modelId="{523649DB-57D2-49B7-BB5C-10ADF43F47CF}" type="sibTrans" cxnId="{3A7AAABD-FFF1-459F-BA5C-40384B0D0E99}">
      <dgm:prSet/>
      <dgm:spPr/>
      <dgm:t>
        <a:bodyPr/>
        <a:lstStyle/>
        <a:p>
          <a:endParaRPr lang="fr-FR"/>
        </a:p>
      </dgm:t>
    </dgm:pt>
    <dgm:pt modelId="{25408D9B-C3C9-4E01-941D-CA3FF169ECB3}">
      <dgm:prSet/>
      <dgm:spPr/>
      <dgm:t>
        <a:bodyPr/>
        <a:lstStyle/>
        <a:p>
          <a:endParaRPr lang="fr-FR" dirty="0"/>
        </a:p>
      </dgm:t>
    </dgm:pt>
    <dgm:pt modelId="{A14E0BCB-0255-45C9-AEF5-161F04F7B233}" type="parTrans" cxnId="{301ACD33-48FF-4023-B4DF-44D3A562D226}">
      <dgm:prSet/>
      <dgm:spPr/>
      <dgm:t>
        <a:bodyPr/>
        <a:lstStyle/>
        <a:p>
          <a:endParaRPr lang="fr-FR"/>
        </a:p>
      </dgm:t>
    </dgm:pt>
    <dgm:pt modelId="{1AAEC537-2B67-4819-BE06-93A681896B0A}" type="sibTrans" cxnId="{301ACD33-48FF-4023-B4DF-44D3A562D226}">
      <dgm:prSet/>
      <dgm:spPr/>
      <dgm:t>
        <a:bodyPr/>
        <a:lstStyle/>
        <a:p>
          <a:endParaRPr lang="fr-FR"/>
        </a:p>
      </dgm:t>
    </dgm:pt>
    <dgm:pt modelId="{3CDD46B3-F591-4219-92B9-1775CE54E2AF}">
      <dgm:prSet/>
      <dgm:spPr/>
      <dgm:t>
        <a:bodyPr/>
        <a:lstStyle/>
        <a:p>
          <a:endParaRPr lang="fr-FR"/>
        </a:p>
      </dgm:t>
    </dgm:pt>
    <dgm:pt modelId="{28F50ADF-1529-4EDA-BF03-76BD9CE40284}" type="parTrans" cxnId="{B9A45ED6-23E8-4CF5-988A-11AFF3C0B964}">
      <dgm:prSet/>
      <dgm:spPr/>
      <dgm:t>
        <a:bodyPr/>
        <a:lstStyle/>
        <a:p>
          <a:endParaRPr lang="fr-FR"/>
        </a:p>
      </dgm:t>
    </dgm:pt>
    <dgm:pt modelId="{34EB7DF0-505A-4B01-806C-4949D6FF89BC}" type="sibTrans" cxnId="{B9A45ED6-23E8-4CF5-988A-11AFF3C0B964}">
      <dgm:prSet/>
      <dgm:spPr/>
      <dgm:t>
        <a:bodyPr/>
        <a:lstStyle/>
        <a:p>
          <a:endParaRPr lang="fr-FR"/>
        </a:p>
      </dgm:t>
    </dgm:pt>
    <dgm:pt modelId="{E2E8278B-215B-4F0F-B86F-3D3BB1E3C0DF}">
      <dgm:prSet/>
      <dgm:spPr/>
      <dgm:t>
        <a:bodyPr/>
        <a:lstStyle/>
        <a:p>
          <a:endParaRPr lang="fr-FR"/>
        </a:p>
      </dgm:t>
    </dgm:pt>
    <dgm:pt modelId="{7EE4120F-A673-4A4F-B858-FB25291641EA}" type="parTrans" cxnId="{CC03322A-571D-4FDF-9D68-C7A5EFA9789B}">
      <dgm:prSet/>
      <dgm:spPr/>
      <dgm:t>
        <a:bodyPr/>
        <a:lstStyle/>
        <a:p>
          <a:endParaRPr lang="fr-FR"/>
        </a:p>
      </dgm:t>
    </dgm:pt>
    <dgm:pt modelId="{F071F069-04C4-4180-B638-60D0D41A9FCE}" type="sibTrans" cxnId="{CC03322A-571D-4FDF-9D68-C7A5EFA9789B}">
      <dgm:prSet/>
      <dgm:spPr/>
      <dgm:t>
        <a:bodyPr/>
        <a:lstStyle/>
        <a:p>
          <a:endParaRPr lang="fr-FR"/>
        </a:p>
      </dgm:t>
    </dgm:pt>
    <dgm:pt modelId="{B25CE644-DEB3-48D4-BAAA-8929DD1D38A0}">
      <dgm:prSet/>
      <dgm:spPr/>
      <dgm:t>
        <a:bodyPr/>
        <a:lstStyle/>
        <a:p>
          <a:endParaRPr lang="fr-FR"/>
        </a:p>
      </dgm:t>
    </dgm:pt>
    <dgm:pt modelId="{75B2B2D0-714D-4C8F-9A3D-CCA41045BFA5}" type="parTrans" cxnId="{D5743301-8755-468E-A5CA-B10259E34331}">
      <dgm:prSet/>
      <dgm:spPr/>
      <dgm:t>
        <a:bodyPr/>
        <a:lstStyle/>
        <a:p>
          <a:endParaRPr lang="fr-FR"/>
        </a:p>
      </dgm:t>
    </dgm:pt>
    <dgm:pt modelId="{FD7567F7-B82A-4C03-AECD-A6294CC0B014}" type="sibTrans" cxnId="{D5743301-8755-468E-A5CA-B10259E34331}">
      <dgm:prSet/>
      <dgm:spPr/>
      <dgm:t>
        <a:bodyPr/>
        <a:lstStyle/>
        <a:p>
          <a:endParaRPr lang="fr-FR"/>
        </a:p>
      </dgm:t>
    </dgm:pt>
    <dgm:pt modelId="{7F3B583C-8180-43E2-8299-9C2B2CEF512D}">
      <dgm:prSet/>
      <dgm:spPr/>
      <dgm:t>
        <a:bodyPr/>
        <a:lstStyle/>
        <a:p>
          <a:endParaRPr lang="fr-FR"/>
        </a:p>
      </dgm:t>
    </dgm:pt>
    <dgm:pt modelId="{727F6E3E-C929-4793-902F-B3DFA4641EAB}" type="parTrans" cxnId="{A38DE170-385F-45E4-86D9-93AD1C1DF1C7}">
      <dgm:prSet/>
      <dgm:spPr/>
      <dgm:t>
        <a:bodyPr/>
        <a:lstStyle/>
        <a:p>
          <a:endParaRPr lang="fr-FR"/>
        </a:p>
      </dgm:t>
    </dgm:pt>
    <dgm:pt modelId="{77727666-45B1-4A90-B4D3-450C3B62DA30}" type="sibTrans" cxnId="{A38DE170-385F-45E4-86D9-93AD1C1DF1C7}">
      <dgm:prSet/>
      <dgm:spPr/>
      <dgm:t>
        <a:bodyPr/>
        <a:lstStyle/>
        <a:p>
          <a:endParaRPr lang="fr-FR"/>
        </a:p>
      </dgm:t>
    </dgm:pt>
    <dgm:pt modelId="{108E652A-3DE6-4F26-AB83-1869A2D1B395}">
      <dgm:prSet/>
      <dgm:spPr/>
      <dgm:t>
        <a:bodyPr/>
        <a:lstStyle/>
        <a:p>
          <a:endParaRPr lang="fr-FR"/>
        </a:p>
      </dgm:t>
    </dgm:pt>
    <dgm:pt modelId="{E65FB1DD-77BD-4199-B117-E86CCAA77982}" type="parTrans" cxnId="{8F9C2E88-4D88-42A6-92B9-3FB495E5883D}">
      <dgm:prSet/>
      <dgm:spPr/>
      <dgm:t>
        <a:bodyPr/>
        <a:lstStyle/>
        <a:p>
          <a:endParaRPr lang="fr-FR"/>
        </a:p>
      </dgm:t>
    </dgm:pt>
    <dgm:pt modelId="{D2EF67E8-E631-4109-9CD5-A4A99BCA03F4}" type="sibTrans" cxnId="{8F9C2E88-4D88-42A6-92B9-3FB495E5883D}">
      <dgm:prSet/>
      <dgm:spPr/>
      <dgm:t>
        <a:bodyPr/>
        <a:lstStyle/>
        <a:p>
          <a:endParaRPr lang="fr-FR"/>
        </a:p>
      </dgm:t>
    </dgm:pt>
    <dgm:pt modelId="{EEF774D4-4A61-49B5-81D8-6FACA75F0C23}">
      <dgm:prSet/>
      <dgm:spPr/>
      <dgm:t>
        <a:bodyPr/>
        <a:lstStyle/>
        <a:p>
          <a:endParaRPr lang="fr-FR"/>
        </a:p>
      </dgm:t>
    </dgm:pt>
    <dgm:pt modelId="{07EF4435-AB53-4FC8-9D64-1E7F1F85126B}" type="parTrans" cxnId="{14B2D9CE-ACFB-4402-96F9-AB164638F3D4}">
      <dgm:prSet/>
      <dgm:spPr/>
      <dgm:t>
        <a:bodyPr/>
        <a:lstStyle/>
        <a:p>
          <a:endParaRPr lang="fr-FR"/>
        </a:p>
      </dgm:t>
    </dgm:pt>
    <dgm:pt modelId="{31C5F607-E024-48C8-98C3-AD7975B4BE3F}" type="sibTrans" cxnId="{14B2D9CE-ACFB-4402-96F9-AB164638F3D4}">
      <dgm:prSet/>
      <dgm:spPr/>
      <dgm:t>
        <a:bodyPr/>
        <a:lstStyle/>
        <a:p>
          <a:endParaRPr lang="fr-FR"/>
        </a:p>
      </dgm:t>
    </dgm:pt>
    <dgm:pt modelId="{9A9D497C-6874-48D5-8FDE-59C3762B9CB6}" type="pres">
      <dgm:prSet presAssocID="{8BE71B52-E9EF-470B-9F4E-9FE8179603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B166BBC-DAB4-4FAD-93F1-0C48365B9D9B}" type="pres">
      <dgm:prSet presAssocID="{D3E56642-83A5-4A51-9EDB-40ED8C744AEF}" presName="hierRoot1" presStyleCnt="0"/>
      <dgm:spPr/>
    </dgm:pt>
    <dgm:pt modelId="{588D667E-7026-471F-BBAA-996BE0646072}" type="pres">
      <dgm:prSet presAssocID="{D3E56642-83A5-4A51-9EDB-40ED8C744AEF}" presName="composite" presStyleCnt="0"/>
      <dgm:spPr/>
    </dgm:pt>
    <dgm:pt modelId="{B06906FC-FD4E-4905-89B7-A9B1861B87DF}" type="pres">
      <dgm:prSet presAssocID="{D3E56642-83A5-4A51-9EDB-40ED8C744AEF}" presName="background" presStyleLbl="node0" presStyleIdx="0" presStyleCnt="1"/>
      <dgm:spPr/>
    </dgm:pt>
    <dgm:pt modelId="{EB0965C9-B7BF-47A2-9E9A-A3ED188AE0F6}" type="pres">
      <dgm:prSet presAssocID="{D3E56642-83A5-4A51-9EDB-40ED8C744AEF}" presName="text" presStyleLbl="fgAcc0" presStyleIdx="0" presStyleCnt="1" custScaleX="37737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15B84A-564C-4B80-82E4-64411DADB998}" type="pres">
      <dgm:prSet presAssocID="{D3E56642-83A5-4A51-9EDB-40ED8C744AEF}" presName="hierChild2" presStyleCnt="0"/>
      <dgm:spPr/>
    </dgm:pt>
    <dgm:pt modelId="{63660872-4339-421E-A76A-39D5BBB7467B}" type="pres">
      <dgm:prSet presAssocID="{ACC145D8-1F74-4AA6-92B4-6688B8F0A98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43779612-8393-4687-9734-9C7D2EDFC686}" type="pres">
      <dgm:prSet presAssocID="{93BD013D-9260-436C-828D-53D9CC5EC8E5}" presName="hierRoot2" presStyleCnt="0"/>
      <dgm:spPr/>
    </dgm:pt>
    <dgm:pt modelId="{F4002264-AA11-4825-8E6A-1EDB8A94B567}" type="pres">
      <dgm:prSet presAssocID="{93BD013D-9260-436C-828D-53D9CC5EC8E5}" presName="composite2" presStyleCnt="0"/>
      <dgm:spPr/>
    </dgm:pt>
    <dgm:pt modelId="{953E3338-2E09-4E17-9741-48135F402AD0}" type="pres">
      <dgm:prSet presAssocID="{93BD013D-9260-436C-828D-53D9CC5EC8E5}" presName="background2" presStyleLbl="node2" presStyleIdx="0" presStyleCnt="2"/>
      <dgm:spPr/>
    </dgm:pt>
    <dgm:pt modelId="{A5B54865-23C9-4CFC-8528-ED1C88828BD7}" type="pres">
      <dgm:prSet presAssocID="{93BD013D-9260-436C-828D-53D9CC5EC8E5}" presName="text2" presStyleLbl="fgAcc2" presStyleIdx="0" presStyleCnt="2" custScaleX="15785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38CCCF-5E5A-49DD-A0DF-2AB7CD44EAF4}" type="pres">
      <dgm:prSet presAssocID="{93BD013D-9260-436C-828D-53D9CC5EC8E5}" presName="hierChild3" presStyleCnt="0"/>
      <dgm:spPr/>
    </dgm:pt>
    <dgm:pt modelId="{6E9EEC93-44BE-4EB9-BA0B-0AE73CD1A941}" type="pres">
      <dgm:prSet presAssocID="{68870446-C6F4-468C-8DC7-8224FA71B959}" presName="Name17" presStyleLbl="parChTrans1D3" presStyleIdx="0" presStyleCnt="4"/>
      <dgm:spPr/>
      <dgm:t>
        <a:bodyPr/>
        <a:lstStyle/>
        <a:p>
          <a:endParaRPr lang="fr-FR"/>
        </a:p>
      </dgm:t>
    </dgm:pt>
    <dgm:pt modelId="{75B8D73A-89AA-479F-825E-6AF854002943}" type="pres">
      <dgm:prSet presAssocID="{00144D75-A70F-4FAB-8608-1BDB12410025}" presName="hierRoot3" presStyleCnt="0"/>
      <dgm:spPr/>
    </dgm:pt>
    <dgm:pt modelId="{86E7F458-08BB-4B50-978F-C6126AA0FD0C}" type="pres">
      <dgm:prSet presAssocID="{00144D75-A70F-4FAB-8608-1BDB12410025}" presName="composite3" presStyleCnt="0"/>
      <dgm:spPr/>
    </dgm:pt>
    <dgm:pt modelId="{593F1033-3DE4-481E-BFFF-209CC69ED8B1}" type="pres">
      <dgm:prSet presAssocID="{00144D75-A70F-4FAB-8608-1BDB12410025}" presName="background3" presStyleLbl="node3" presStyleIdx="0" presStyleCnt="4"/>
      <dgm:spPr>
        <a:noFill/>
      </dgm:spPr>
    </dgm:pt>
    <dgm:pt modelId="{35F65ED0-54DD-4976-8DD4-C64A490BF148}" type="pres">
      <dgm:prSet presAssocID="{00144D75-A70F-4FAB-8608-1BDB12410025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AE1ECB-EF0A-4B7A-8282-3924AC2527E1}" type="pres">
      <dgm:prSet presAssocID="{00144D75-A70F-4FAB-8608-1BDB12410025}" presName="hierChild4" presStyleCnt="0"/>
      <dgm:spPr/>
    </dgm:pt>
    <dgm:pt modelId="{1ED2776C-E897-4E2B-AA21-20701F00263F}" type="pres">
      <dgm:prSet presAssocID="{D68AD263-D583-49F6-AAEB-7313B6C1A714}" presName="Name23" presStyleLbl="parChTrans1D4" presStyleIdx="0" presStyleCnt="8"/>
      <dgm:spPr/>
      <dgm:t>
        <a:bodyPr/>
        <a:lstStyle/>
        <a:p>
          <a:endParaRPr lang="fr-FR"/>
        </a:p>
      </dgm:t>
    </dgm:pt>
    <dgm:pt modelId="{17E34690-F7A8-438E-BDAB-B08CF6A0E7F6}" type="pres">
      <dgm:prSet presAssocID="{3C1F7614-9325-44C8-AB82-69245C46E13A}" presName="hierRoot4" presStyleCnt="0"/>
      <dgm:spPr/>
    </dgm:pt>
    <dgm:pt modelId="{1B0D4907-89CA-420A-BC95-9E144DA9D940}" type="pres">
      <dgm:prSet presAssocID="{3C1F7614-9325-44C8-AB82-69245C46E13A}" presName="composite4" presStyleCnt="0"/>
      <dgm:spPr/>
    </dgm:pt>
    <dgm:pt modelId="{CF006496-80F5-4893-8B96-9D86371F0E18}" type="pres">
      <dgm:prSet presAssocID="{3C1F7614-9325-44C8-AB82-69245C46E13A}" presName="background4" presStyleLbl="node4" presStyleIdx="0" presStyleCnt="8"/>
      <dgm:spPr/>
    </dgm:pt>
    <dgm:pt modelId="{E82AB148-797E-4CF9-9664-3A9CE27604B8}" type="pres">
      <dgm:prSet presAssocID="{3C1F7614-9325-44C8-AB82-69245C46E13A}" presName="text4" presStyleLbl="fgAcc4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EEFEE5-AC15-4A0A-B874-8F3B643FD696}" type="pres">
      <dgm:prSet presAssocID="{3C1F7614-9325-44C8-AB82-69245C46E13A}" presName="hierChild5" presStyleCnt="0"/>
      <dgm:spPr/>
    </dgm:pt>
    <dgm:pt modelId="{D476895C-88C6-497B-A031-5909FF15ED13}" type="pres">
      <dgm:prSet presAssocID="{B936DBB1-CA68-44BA-9E28-480F4A22C530}" presName="Name23" presStyleLbl="parChTrans1D4" presStyleIdx="1" presStyleCnt="8"/>
      <dgm:spPr/>
      <dgm:t>
        <a:bodyPr/>
        <a:lstStyle/>
        <a:p>
          <a:endParaRPr lang="fr-FR"/>
        </a:p>
      </dgm:t>
    </dgm:pt>
    <dgm:pt modelId="{7A995093-358C-405C-A60A-4807F96328E0}" type="pres">
      <dgm:prSet presAssocID="{7BE347B4-128C-4B0C-9BFA-1BAC5DAFEDB5}" presName="hierRoot4" presStyleCnt="0"/>
      <dgm:spPr/>
    </dgm:pt>
    <dgm:pt modelId="{F73A7E89-FBAF-4B8C-B535-4A64D7652E1B}" type="pres">
      <dgm:prSet presAssocID="{7BE347B4-128C-4B0C-9BFA-1BAC5DAFEDB5}" presName="composite4" presStyleCnt="0"/>
      <dgm:spPr/>
    </dgm:pt>
    <dgm:pt modelId="{C550AF9B-ACA0-47E6-96DC-DF9A292EEEB2}" type="pres">
      <dgm:prSet presAssocID="{7BE347B4-128C-4B0C-9BFA-1BAC5DAFEDB5}" presName="background4" presStyleLbl="node4" presStyleIdx="1" presStyleCnt="8"/>
      <dgm:spPr/>
    </dgm:pt>
    <dgm:pt modelId="{F25038ED-0744-47FC-8007-1D4C61B45319}" type="pres">
      <dgm:prSet presAssocID="{7BE347B4-128C-4B0C-9BFA-1BAC5DAFEDB5}" presName="text4" presStyleLbl="fgAcc4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362B20-7185-4479-81C8-EF8726FE2417}" type="pres">
      <dgm:prSet presAssocID="{7BE347B4-128C-4B0C-9BFA-1BAC5DAFEDB5}" presName="hierChild5" presStyleCnt="0"/>
      <dgm:spPr/>
    </dgm:pt>
    <dgm:pt modelId="{10A8360B-9A44-4A59-BA75-DDF7D4B1B2B7}" type="pres">
      <dgm:prSet presAssocID="{AAE22EAD-7759-4D38-8CE6-CFB49A12BBD4}" presName="Name17" presStyleLbl="parChTrans1D3" presStyleIdx="1" presStyleCnt="4"/>
      <dgm:spPr/>
      <dgm:t>
        <a:bodyPr/>
        <a:lstStyle/>
        <a:p>
          <a:endParaRPr lang="fr-FR"/>
        </a:p>
      </dgm:t>
    </dgm:pt>
    <dgm:pt modelId="{DFA9C0B7-131E-42BE-9ED8-83AC8B8C197C}" type="pres">
      <dgm:prSet presAssocID="{9CB560DA-DF2C-4E63-B0FE-34A4E0712466}" presName="hierRoot3" presStyleCnt="0"/>
      <dgm:spPr/>
    </dgm:pt>
    <dgm:pt modelId="{863EDE4D-784F-4AEC-891F-8F080DCA419B}" type="pres">
      <dgm:prSet presAssocID="{9CB560DA-DF2C-4E63-B0FE-34A4E0712466}" presName="composite3" presStyleCnt="0"/>
      <dgm:spPr/>
    </dgm:pt>
    <dgm:pt modelId="{1AA123EF-FA2C-425D-8813-311BD31F05CA}" type="pres">
      <dgm:prSet presAssocID="{9CB560DA-DF2C-4E63-B0FE-34A4E0712466}" presName="background3" presStyleLbl="node3" presStyleIdx="1" presStyleCnt="4"/>
      <dgm:spPr/>
    </dgm:pt>
    <dgm:pt modelId="{99A9A0C5-FF0E-4AD5-9ACA-6D5D63ECB501}" type="pres">
      <dgm:prSet presAssocID="{9CB560DA-DF2C-4E63-B0FE-34A4E0712466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EA43225-AECE-4547-B598-7355BEB82ABB}" type="pres">
      <dgm:prSet presAssocID="{9CB560DA-DF2C-4E63-B0FE-34A4E0712466}" presName="hierChild4" presStyleCnt="0"/>
      <dgm:spPr/>
    </dgm:pt>
    <dgm:pt modelId="{B6B8353B-8932-4648-A54D-F317D1BE85EA}" type="pres">
      <dgm:prSet presAssocID="{A14E0BCB-0255-45C9-AEF5-161F04F7B233}" presName="Name23" presStyleLbl="parChTrans1D4" presStyleIdx="2" presStyleCnt="8"/>
      <dgm:spPr/>
      <dgm:t>
        <a:bodyPr/>
        <a:lstStyle/>
        <a:p>
          <a:endParaRPr lang="fr-FR"/>
        </a:p>
      </dgm:t>
    </dgm:pt>
    <dgm:pt modelId="{2043FC58-D116-441F-AE1E-51DFC2226424}" type="pres">
      <dgm:prSet presAssocID="{25408D9B-C3C9-4E01-941D-CA3FF169ECB3}" presName="hierRoot4" presStyleCnt="0"/>
      <dgm:spPr/>
    </dgm:pt>
    <dgm:pt modelId="{EB3D332B-2783-4ED6-8C91-E3FE09CFB8FF}" type="pres">
      <dgm:prSet presAssocID="{25408D9B-C3C9-4E01-941D-CA3FF169ECB3}" presName="composite4" presStyleCnt="0"/>
      <dgm:spPr/>
    </dgm:pt>
    <dgm:pt modelId="{833DF4AF-EB4F-4C0C-A89E-B0434265F55D}" type="pres">
      <dgm:prSet presAssocID="{25408D9B-C3C9-4E01-941D-CA3FF169ECB3}" presName="background4" presStyleLbl="node4" presStyleIdx="2" presStyleCnt="8"/>
      <dgm:spPr/>
    </dgm:pt>
    <dgm:pt modelId="{0CD4B9E2-D805-4802-AB77-2908B9622370}" type="pres">
      <dgm:prSet presAssocID="{25408D9B-C3C9-4E01-941D-CA3FF169ECB3}" presName="text4" presStyleLbl="fgAcc4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3E2A57-32C1-4A2D-A170-72C28DA32803}" type="pres">
      <dgm:prSet presAssocID="{25408D9B-C3C9-4E01-941D-CA3FF169ECB3}" presName="hierChild5" presStyleCnt="0"/>
      <dgm:spPr/>
    </dgm:pt>
    <dgm:pt modelId="{B0A73EDC-F4DC-479D-9DCE-D1269BFAEEBA}" type="pres">
      <dgm:prSet presAssocID="{28F50ADF-1529-4EDA-BF03-76BD9CE40284}" presName="Name23" presStyleLbl="parChTrans1D4" presStyleIdx="3" presStyleCnt="8"/>
      <dgm:spPr/>
      <dgm:t>
        <a:bodyPr/>
        <a:lstStyle/>
        <a:p>
          <a:endParaRPr lang="fr-FR"/>
        </a:p>
      </dgm:t>
    </dgm:pt>
    <dgm:pt modelId="{1BC2FD01-7558-41E6-B095-A8A579C4638F}" type="pres">
      <dgm:prSet presAssocID="{3CDD46B3-F591-4219-92B9-1775CE54E2AF}" presName="hierRoot4" presStyleCnt="0"/>
      <dgm:spPr/>
    </dgm:pt>
    <dgm:pt modelId="{82680BCF-354B-413F-AD55-90E788DD14F4}" type="pres">
      <dgm:prSet presAssocID="{3CDD46B3-F591-4219-92B9-1775CE54E2AF}" presName="composite4" presStyleCnt="0"/>
      <dgm:spPr/>
    </dgm:pt>
    <dgm:pt modelId="{2E6860C5-9269-403F-9368-68A0E72B83B2}" type="pres">
      <dgm:prSet presAssocID="{3CDD46B3-F591-4219-92B9-1775CE54E2AF}" presName="background4" presStyleLbl="node4" presStyleIdx="3" presStyleCnt="8"/>
      <dgm:spPr/>
    </dgm:pt>
    <dgm:pt modelId="{EE88CD6A-A261-410D-9882-5FCB7C11FCEE}" type="pres">
      <dgm:prSet presAssocID="{3CDD46B3-F591-4219-92B9-1775CE54E2AF}" presName="text4" presStyleLbl="fgAcc4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A7B17E6-5EE7-45AA-A0DF-23B6A8DAD386}" type="pres">
      <dgm:prSet presAssocID="{3CDD46B3-F591-4219-92B9-1775CE54E2AF}" presName="hierChild5" presStyleCnt="0"/>
      <dgm:spPr/>
    </dgm:pt>
    <dgm:pt modelId="{264777E4-83C7-4654-BE18-55F1D8CE12FB}" type="pres">
      <dgm:prSet presAssocID="{15958A80-C87B-4295-935B-D5441386AB2A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63C6EF7-EFDC-4B20-9F79-9CE538FB1DC5}" type="pres">
      <dgm:prSet presAssocID="{36053F2B-9FDB-49A4-9D7A-3776B13DB2EB}" presName="hierRoot2" presStyleCnt="0"/>
      <dgm:spPr/>
    </dgm:pt>
    <dgm:pt modelId="{334851FD-7928-4698-B8D1-725A32270351}" type="pres">
      <dgm:prSet presAssocID="{36053F2B-9FDB-49A4-9D7A-3776B13DB2EB}" presName="composite2" presStyleCnt="0"/>
      <dgm:spPr/>
    </dgm:pt>
    <dgm:pt modelId="{10C09F43-8751-4A57-B39F-5714BACA2AAF}" type="pres">
      <dgm:prSet presAssocID="{36053F2B-9FDB-49A4-9D7A-3776B13DB2EB}" presName="background2" presStyleLbl="node2" presStyleIdx="1" presStyleCnt="2"/>
      <dgm:spPr/>
    </dgm:pt>
    <dgm:pt modelId="{42F0EA06-4B18-4BB3-99D1-CCE1E06708E6}" type="pres">
      <dgm:prSet presAssocID="{36053F2B-9FDB-49A4-9D7A-3776B13DB2EB}" presName="text2" presStyleLbl="fgAcc2" presStyleIdx="1" presStyleCnt="2" custScaleX="1627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61F7FC5-828C-4C75-B343-20A01C225923}" type="pres">
      <dgm:prSet presAssocID="{36053F2B-9FDB-49A4-9D7A-3776B13DB2EB}" presName="hierChild3" presStyleCnt="0"/>
      <dgm:spPr/>
    </dgm:pt>
    <dgm:pt modelId="{27B2B0AF-E2D0-4362-AB7B-48E8E12A472E}" type="pres">
      <dgm:prSet presAssocID="{7EE4120F-A673-4A4F-B858-FB25291641EA}" presName="Name17" presStyleLbl="parChTrans1D3" presStyleIdx="2" presStyleCnt="4"/>
      <dgm:spPr/>
      <dgm:t>
        <a:bodyPr/>
        <a:lstStyle/>
        <a:p>
          <a:endParaRPr lang="fr-FR"/>
        </a:p>
      </dgm:t>
    </dgm:pt>
    <dgm:pt modelId="{D87010A5-67E8-4132-9DBA-07B4FC614F66}" type="pres">
      <dgm:prSet presAssocID="{E2E8278B-215B-4F0F-B86F-3D3BB1E3C0DF}" presName="hierRoot3" presStyleCnt="0"/>
      <dgm:spPr/>
    </dgm:pt>
    <dgm:pt modelId="{7CEA3FD0-8522-4E7C-803A-8844781A6C87}" type="pres">
      <dgm:prSet presAssocID="{E2E8278B-215B-4F0F-B86F-3D3BB1E3C0DF}" presName="composite3" presStyleCnt="0"/>
      <dgm:spPr/>
    </dgm:pt>
    <dgm:pt modelId="{D8CCEBAF-98A2-407B-89FF-A301ED9DC80F}" type="pres">
      <dgm:prSet presAssocID="{E2E8278B-215B-4F0F-B86F-3D3BB1E3C0DF}" presName="background3" presStyleLbl="node3" presStyleIdx="2" presStyleCnt="4"/>
      <dgm:spPr/>
    </dgm:pt>
    <dgm:pt modelId="{25E68C64-48E1-44BC-A63D-F88CDEBDFDAC}" type="pres">
      <dgm:prSet presAssocID="{E2E8278B-215B-4F0F-B86F-3D3BB1E3C0DF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CFE787E-C54F-4C44-ACAE-67D4BEFEC9F3}" type="pres">
      <dgm:prSet presAssocID="{E2E8278B-215B-4F0F-B86F-3D3BB1E3C0DF}" presName="hierChild4" presStyleCnt="0"/>
      <dgm:spPr/>
    </dgm:pt>
    <dgm:pt modelId="{6E73F18C-0131-42A5-AE4C-4A53BAC9804D}" type="pres">
      <dgm:prSet presAssocID="{75B2B2D0-714D-4C8F-9A3D-CCA41045BFA5}" presName="Name23" presStyleLbl="parChTrans1D4" presStyleIdx="4" presStyleCnt="8"/>
      <dgm:spPr/>
      <dgm:t>
        <a:bodyPr/>
        <a:lstStyle/>
        <a:p>
          <a:endParaRPr lang="fr-FR"/>
        </a:p>
      </dgm:t>
    </dgm:pt>
    <dgm:pt modelId="{2BC400C7-A4E7-432A-90AB-8C8881DAB991}" type="pres">
      <dgm:prSet presAssocID="{B25CE644-DEB3-48D4-BAAA-8929DD1D38A0}" presName="hierRoot4" presStyleCnt="0"/>
      <dgm:spPr/>
    </dgm:pt>
    <dgm:pt modelId="{C6A6AB91-F84D-4338-B648-E8F7AF79A292}" type="pres">
      <dgm:prSet presAssocID="{B25CE644-DEB3-48D4-BAAA-8929DD1D38A0}" presName="composite4" presStyleCnt="0"/>
      <dgm:spPr/>
    </dgm:pt>
    <dgm:pt modelId="{C926D736-9A86-4F28-915F-0EC5E189E422}" type="pres">
      <dgm:prSet presAssocID="{B25CE644-DEB3-48D4-BAAA-8929DD1D38A0}" presName="background4" presStyleLbl="node4" presStyleIdx="4" presStyleCnt="8"/>
      <dgm:spPr/>
    </dgm:pt>
    <dgm:pt modelId="{4CE5C886-75FA-4FFD-82B4-18F3F50C1AEA}" type="pres">
      <dgm:prSet presAssocID="{B25CE644-DEB3-48D4-BAAA-8929DD1D38A0}" presName="text4" presStyleLbl="fgAcc4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E7DBE4-3712-43C2-8968-56C9C823BE62}" type="pres">
      <dgm:prSet presAssocID="{B25CE644-DEB3-48D4-BAAA-8929DD1D38A0}" presName="hierChild5" presStyleCnt="0"/>
      <dgm:spPr/>
    </dgm:pt>
    <dgm:pt modelId="{7A0B5D2A-3D81-4C8D-B88D-FB26751FCCB8}" type="pres">
      <dgm:prSet presAssocID="{07EF4435-AB53-4FC8-9D64-1E7F1F85126B}" presName="Name23" presStyleLbl="parChTrans1D4" presStyleIdx="5" presStyleCnt="8"/>
      <dgm:spPr/>
      <dgm:t>
        <a:bodyPr/>
        <a:lstStyle/>
        <a:p>
          <a:endParaRPr lang="fr-FR"/>
        </a:p>
      </dgm:t>
    </dgm:pt>
    <dgm:pt modelId="{832458E7-18CE-443F-B7AC-6B826E9A4D15}" type="pres">
      <dgm:prSet presAssocID="{EEF774D4-4A61-49B5-81D8-6FACA75F0C23}" presName="hierRoot4" presStyleCnt="0"/>
      <dgm:spPr/>
    </dgm:pt>
    <dgm:pt modelId="{A7D01979-B6B0-4AC5-B950-D4B3BD111B23}" type="pres">
      <dgm:prSet presAssocID="{EEF774D4-4A61-49B5-81D8-6FACA75F0C23}" presName="composite4" presStyleCnt="0"/>
      <dgm:spPr/>
    </dgm:pt>
    <dgm:pt modelId="{6D6DFBCB-BB21-4967-ADF8-81B6EF789719}" type="pres">
      <dgm:prSet presAssocID="{EEF774D4-4A61-49B5-81D8-6FACA75F0C23}" presName="background4" presStyleLbl="node4" presStyleIdx="5" presStyleCnt="8"/>
      <dgm:spPr/>
    </dgm:pt>
    <dgm:pt modelId="{7B1B4D34-AF23-4F03-9853-6028E25BD895}" type="pres">
      <dgm:prSet presAssocID="{EEF774D4-4A61-49B5-81D8-6FACA75F0C23}" presName="text4" presStyleLbl="fgAcc4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358DA7-FCE4-4B0B-AE0B-C9796D665660}" type="pres">
      <dgm:prSet presAssocID="{EEF774D4-4A61-49B5-81D8-6FACA75F0C23}" presName="hierChild5" presStyleCnt="0"/>
      <dgm:spPr/>
    </dgm:pt>
    <dgm:pt modelId="{12E05AA5-2DAC-40C8-B606-F383BEF06B87}" type="pres">
      <dgm:prSet presAssocID="{A6A58ED5-CAFF-4A4E-99D7-A9A94E72AAAE}" presName="Name17" presStyleLbl="parChTrans1D3" presStyleIdx="3" presStyleCnt="4"/>
      <dgm:spPr/>
      <dgm:t>
        <a:bodyPr/>
        <a:lstStyle/>
        <a:p>
          <a:endParaRPr lang="fr-FR"/>
        </a:p>
      </dgm:t>
    </dgm:pt>
    <dgm:pt modelId="{EEA8C5BB-6724-4D88-93B0-E9524E39A849}" type="pres">
      <dgm:prSet presAssocID="{0447CDC2-4C27-446B-8E9D-5AE93DA6638A}" presName="hierRoot3" presStyleCnt="0"/>
      <dgm:spPr/>
    </dgm:pt>
    <dgm:pt modelId="{8DDBE820-0EB3-4217-AC64-879F6D9897AB}" type="pres">
      <dgm:prSet presAssocID="{0447CDC2-4C27-446B-8E9D-5AE93DA6638A}" presName="composite3" presStyleCnt="0"/>
      <dgm:spPr/>
    </dgm:pt>
    <dgm:pt modelId="{0E4A2170-54DA-4859-A0C3-12E663C62249}" type="pres">
      <dgm:prSet presAssocID="{0447CDC2-4C27-446B-8E9D-5AE93DA6638A}" presName="background3" presStyleLbl="node3" presStyleIdx="3" presStyleCnt="4"/>
      <dgm:spPr/>
    </dgm:pt>
    <dgm:pt modelId="{4E31EA1E-D07A-49D7-BB08-72579E3AD9B5}" type="pres">
      <dgm:prSet presAssocID="{0447CDC2-4C27-446B-8E9D-5AE93DA6638A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A903164-190D-41AE-8481-3C716DE379C5}" type="pres">
      <dgm:prSet presAssocID="{0447CDC2-4C27-446B-8E9D-5AE93DA6638A}" presName="hierChild4" presStyleCnt="0"/>
      <dgm:spPr/>
    </dgm:pt>
    <dgm:pt modelId="{CCC56069-EBC0-4363-BF8C-37E2124D27F8}" type="pres">
      <dgm:prSet presAssocID="{727F6E3E-C929-4793-902F-B3DFA4641EAB}" presName="Name23" presStyleLbl="parChTrans1D4" presStyleIdx="6" presStyleCnt="8"/>
      <dgm:spPr/>
      <dgm:t>
        <a:bodyPr/>
        <a:lstStyle/>
        <a:p>
          <a:endParaRPr lang="fr-FR"/>
        </a:p>
      </dgm:t>
    </dgm:pt>
    <dgm:pt modelId="{062A691B-C5FF-4797-848C-D58248647E77}" type="pres">
      <dgm:prSet presAssocID="{7F3B583C-8180-43E2-8299-9C2B2CEF512D}" presName="hierRoot4" presStyleCnt="0"/>
      <dgm:spPr/>
    </dgm:pt>
    <dgm:pt modelId="{41CCD88D-DB87-42C9-8322-1122FBC331F3}" type="pres">
      <dgm:prSet presAssocID="{7F3B583C-8180-43E2-8299-9C2B2CEF512D}" presName="composite4" presStyleCnt="0"/>
      <dgm:spPr/>
    </dgm:pt>
    <dgm:pt modelId="{2D8AAC62-3B2B-4B1D-9FC8-AB763354FCAD}" type="pres">
      <dgm:prSet presAssocID="{7F3B583C-8180-43E2-8299-9C2B2CEF512D}" presName="background4" presStyleLbl="node4" presStyleIdx="6" presStyleCnt="8"/>
      <dgm:spPr/>
    </dgm:pt>
    <dgm:pt modelId="{BF081213-A506-48C2-A272-D1E93C1D8026}" type="pres">
      <dgm:prSet presAssocID="{7F3B583C-8180-43E2-8299-9C2B2CEF512D}" presName="text4" presStyleLbl="fgAcc4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AE88C8-6D8F-4D32-BC53-C7E37E483ABE}" type="pres">
      <dgm:prSet presAssocID="{7F3B583C-8180-43E2-8299-9C2B2CEF512D}" presName="hierChild5" presStyleCnt="0"/>
      <dgm:spPr/>
    </dgm:pt>
    <dgm:pt modelId="{41533006-BA73-4EDB-BCF4-1E009609B7C7}" type="pres">
      <dgm:prSet presAssocID="{E65FB1DD-77BD-4199-B117-E86CCAA77982}" presName="Name23" presStyleLbl="parChTrans1D4" presStyleIdx="7" presStyleCnt="8"/>
      <dgm:spPr/>
      <dgm:t>
        <a:bodyPr/>
        <a:lstStyle/>
        <a:p>
          <a:endParaRPr lang="fr-FR"/>
        </a:p>
      </dgm:t>
    </dgm:pt>
    <dgm:pt modelId="{84F99CB1-426B-4DB6-B543-9E967D8A715F}" type="pres">
      <dgm:prSet presAssocID="{108E652A-3DE6-4F26-AB83-1869A2D1B395}" presName="hierRoot4" presStyleCnt="0"/>
      <dgm:spPr/>
    </dgm:pt>
    <dgm:pt modelId="{134E53A4-C0F7-4EB1-9108-15BEBF3BF3B4}" type="pres">
      <dgm:prSet presAssocID="{108E652A-3DE6-4F26-AB83-1869A2D1B395}" presName="composite4" presStyleCnt="0"/>
      <dgm:spPr/>
    </dgm:pt>
    <dgm:pt modelId="{306649D4-7C53-49C3-8936-936E999BD6F9}" type="pres">
      <dgm:prSet presAssocID="{108E652A-3DE6-4F26-AB83-1869A2D1B395}" presName="background4" presStyleLbl="node4" presStyleIdx="7" presStyleCnt="8"/>
      <dgm:spPr/>
    </dgm:pt>
    <dgm:pt modelId="{9435B915-2C06-4371-966B-2CB3EE9EC877}" type="pres">
      <dgm:prSet presAssocID="{108E652A-3DE6-4F26-AB83-1869A2D1B395}" presName="text4" presStyleLbl="fgAcc4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F917A95-3383-4BAB-8405-5D514D3C0EA5}" type="pres">
      <dgm:prSet presAssocID="{108E652A-3DE6-4F26-AB83-1869A2D1B395}" presName="hierChild5" presStyleCnt="0"/>
      <dgm:spPr/>
    </dgm:pt>
  </dgm:ptLst>
  <dgm:cxnLst>
    <dgm:cxn modelId="{14B2D9CE-ACFB-4402-96F9-AB164638F3D4}" srcId="{E2E8278B-215B-4F0F-B86F-3D3BB1E3C0DF}" destId="{EEF774D4-4A61-49B5-81D8-6FACA75F0C23}" srcOrd="1" destOrd="0" parTransId="{07EF4435-AB53-4FC8-9D64-1E7F1F85126B}" sibTransId="{31C5F607-E024-48C8-98C3-AD7975B4BE3F}"/>
    <dgm:cxn modelId="{5DE035F8-F082-4242-AB34-A6E0869C9F1E}" type="presOf" srcId="{AAE22EAD-7759-4D38-8CE6-CFB49A12BBD4}" destId="{10A8360B-9A44-4A59-BA75-DDF7D4B1B2B7}" srcOrd="0" destOrd="0" presId="urn:microsoft.com/office/officeart/2005/8/layout/hierarchy1"/>
    <dgm:cxn modelId="{782D71CE-A983-45C2-B472-5F16842075FF}" type="presOf" srcId="{A6A58ED5-CAFF-4A4E-99D7-A9A94E72AAAE}" destId="{12E05AA5-2DAC-40C8-B606-F383BEF06B87}" srcOrd="0" destOrd="0" presId="urn:microsoft.com/office/officeart/2005/8/layout/hierarchy1"/>
    <dgm:cxn modelId="{7B519914-0A77-4DCA-8DB4-0A244FAD111B}" srcId="{93BD013D-9260-436C-828D-53D9CC5EC8E5}" destId="{00144D75-A70F-4FAB-8608-1BDB12410025}" srcOrd="0" destOrd="0" parTransId="{68870446-C6F4-468C-8DC7-8224FA71B959}" sibTransId="{F24A7207-45FA-4622-B20E-2D30C0AB1558}"/>
    <dgm:cxn modelId="{64AD828D-2C72-4EA8-82F9-87C366BDDAA6}" type="presOf" srcId="{9CB560DA-DF2C-4E63-B0FE-34A4E0712466}" destId="{99A9A0C5-FF0E-4AD5-9ACA-6D5D63ECB501}" srcOrd="0" destOrd="0" presId="urn:microsoft.com/office/officeart/2005/8/layout/hierarchy1"/>
    <dgm:cxn modelId="{A25175C2-D6FA-4CA0-A5B5-BBB605F40455}" type="presOf" srcId="{108E652A-3DE6-4F26-AB83-1869A2D1B395}" destId="{9435B915-2C06-4371-966B-2CB3EE9EC877}" srcOrd="0" destOrd="0" presId="urn:microsoft.com/office/officeart/2005/8/layout/hierarchy1"/>
    <dgm:cxn modelId="{E1454FCA-72B9-42C8-8ED1-159E4314AAE3}" srcId="{00144D75-A70F-4FAB-8608-1BDB12410025}" destId="{3C1F7614-9325-44C8-AB82-69245C46E13A}" srcOrd="0" destOrd="0" parTransId="{D68AD263-D583-49F6-AAEB-7313B6C1A714}" sibTransId="{EBD47583-9AA6-448F-9866-F994D2E47901}"/>
    <dgm:cxn modelId="{A5500143-5DC1-4458-A382-12E8C1F713F1}" type="presOf" srcId="{25408D9B-C3C9-4E01-941D-CA3FF169ECB3}" destId="{0CD4B9E2-D805-4802-AB77-2908B9622370}" srcOrd="0" destOrd="0" presId="urn:microsoft.com/office/officeart/2005/8/layout/hierarchy1"/>
    <dgm:cxn modelId="{6DF26124-84FE-42ED-9FC3-5E80DCAFBD65}" type="presOf" srcId="{00144D75-A70F-4FAB-8608-1BDB12410025}" destId="{35F65ED0-54DD-4976-8DD4-C64A490BF148}" srcOrd="0" destOrd="0" presId="urn:microsoft.com/office/officeart/2005/8/layout/hierarchy1"/>
    <dgm:cxn modelId="{D8F612FE-FB5D-4636-AEF4-80E9D3ECF0F2}" type="presOf" srcId="{0447CDC2-4C27-446B-8E9D-5AE93DA6638A}" destId="{4E31EA1E-D07A-49D7-BB08-72579E3AD9B5}" srcOrd="0" destOrd="0" presId="urn:microsoft.com/office/officeart/2005/8/layout/hierarchy1"/>
    <dgm:cxn modelId="{D2B3034E-A8E8-40D2-9BA3-2EEDE5824173}" type="presOf" srcId="{07EF4435-AB53-4FC8-9D64-1E7F1F85126B}" destId="{7A0B5D2A-3D81-4C8D-B88D-FB26751FCCB8}" srcOrd="0" destOrd="0" presId="urn:microsoft.com/office/officeart/2005/8/layout/hierarchy1"/>
    <dgm:cxn modelId="{50C13FB6-17E1-4DA9-9F91-94CD833C655A}" type="presOf" srcId="{3C1F7614-9325-44C8-AB82-69245C46E13A}" destId="{E82AB148-797E-4CF9-9664-3A9CE27604B8}" srcOrd="0" destOrd="0" presId="urn:microsoft.com/office/officeart/2005/8/layout/hierarchy1"/>
    <dgm:cxn modelId="{D0559C41-9B01-473A-9C57-11FEF94DDBD0}" type="presOf" srcId="{E2E8278B-215B-4F0F-B86F-3D3BB1E3C0DF}" destId="{25E68C64-48E1-44BC-A63D-F88CDEBDFDAC}" srcOrd="0" destOrd="0" presId="urn:microsoft.com/office/officeart/2005/8/layout/hierarchy1"/>
    <dgm:cxn modelId="{CC459D6A-C3CE-4C29-BA0B-5E635D8E0325}" type="presOf" srcId="{75B2B2D0-714D-4C8F-9A3D-CCA41045BFA5}" destId="{6E73F18C-0131-42A5-AE4C-4A53BAC9804D}" srcOrd="0" destOrd="0" presId="urn:microsoft.com/office/officeart/2005/8/layout/hierarchy1"/>
    <dgm:cxn modelId="{FE15403F-9CA1-4320-883A-25D443EA5E2F}" srcId="{36053F2B-9FDB-49A4-9D7A-3776B13DB2EB}" destId="{0447CDC2-4C27-446B-8E9D-5AE93DA6638A}" srcOrd="1" destOrd="0" parTransId="{A6A58ED5-CAFF-4A4E-99D7-A9A94E72AAAE}" sibTransId="{708CEC0A-8892-4020-871A-554CD52CB23F}"/>
    <dgm:cxn modelId="{1090A518-C668-4DCE-BBB4-68D22367B669}" srcId="{8BE71B52-E9EF-470B-9F4E-9FE817960353}" destId="{D3E56642-83A5-4A51-9EDB-40ED8C744AEF}" srcOrd="0" destOrd="0" parTransId="{D0884298-CD89-4BC9-8EF2-BF83CD654E8A}" sibTransId="{D272CD84-25E3-4A02-ADB0-E8BA6F96D616}"/>
    <dgm:cxn modelId="{D5743301-8755-468E-A5CA-B10259E34331}" srcId="{E2E8278B-215B-4F0F-B86F-3D3BB1E3C0DF}" destId="{B25CE644-DEB3-48D4-BAAA-8929DD1D38A0}" srcOrd="0" destOrd="0" parTransId="{75B2B2D0-714D-4C8F-9A3D-CCA41045BFA5}" sibTransId="{FD7567F7-B82A-4C03-AECD-A6294CC0B014}"/>
    <dgm:cxn modelId="{B9A45ED6-23E8-4CF5-988A-11AFF3C0B964}" srcId="{9CB560DA-DF2C-4E63-B0FE-34A4E0712466}" destId="{3CDD46B3-F591-4219-92B9-1775CE54E2AF}" srcOrd="1" destOrd="0" parTransId="{28F50ADF-1529-4EDA-BF03-76BD9CE40284}" sibTransId="{34EB7DF0-505A-4B01-806C-4949D6FF89BC}"/>
    <dgm:cxn modelId="{8F9C2E88-4D88-42A6-92B9-3FB495E5883D}" srcId="{0447CDC2-4C27-446B-8E9D-5AE93DA6638A}" destId="{108E652A-3DE6-4F26-AB83-1869A2D1B395}" srcOrd="1" destOrd="0" parTransId="{E65FB1DD-77BD-4199-B117-E86CCAA77982}" sibTransId="{D2EF67E8-E631-4109-9CD5-A4A99BCA03F4}"/>
    <dgm:cxn modelId="{BEBF1C83-8D46-4012-ADB6-5E2D75708AF6}" type="presOf" srcId="{D68AD263-D583-49F6-AAEB-7313B6C1A714}" destId="{1ED2776C-E897-4E2B-AA21-20701F00263F}" srcOrd="0" destOrd="0" presId="urn:microsoft.com/office/officeart/2005/8/layout/hierarchy1"/>
    <dgm:cxn modelId="{C17770C1-7477-4A1B-B6E8-B1BF20C8F557}" type="presOf" srcId="{15958A80-C87B-4295-935B-D5441386AB2A}" destId="{264777E4-83C7-4654-BE18-55F1D8CE12FB}" srcOrd="0" destOrd="0" presId="urn:microsoft.com/office/officeart/2005/8/layout/hierarchy1"/>
    <dgm:cxn modelId="{3A7AAABD-FFF1-459F-BA5C-40384B0D0E99}" srcId="{00144D75-A70F-4FAB-8608-1BDB12410025}" destId="{7BE347B4-128C-4B0C-9BFA-1BAC5DAFEDB5}" srcOrd="1" destOrd="0" parTransId="{B936DBB1-CA68-44BA-9E28-480F4A22C530}" sibTransId="{523649DB-57D2-49B7-BB5C-10ADF43F47CF}"/>
    <dgm:cxn modelId="{37D62F85-CE15-4851-B1E1-855A92C0B389}" type="presOf" srcId="{B25CE644-DEB3-48D4-BAAA-8929DD1D38A0}" destId="{4CE5C886-75FA-4FFD-82B4-18F3F50C1AEA}" srcOrd="0" destOrd="0" presId="urn:microsoft.com/office/officeart/2005/8/layout/hierarchy1"/>
    <dgm:cxn modelId="{259DEA3C-1E20-4C64-9385-2CDDAD1E82AD}" type="presOf" srcId="{ACC145D8-1F74-4AA6-92B4-6688B8F0A98B}" destId="{63660872-4339-421E-A76A-39D5BBB7467B}" srcOrd="0" destOrd="0" presId="urn:microsoft.com/office/officeart/2005/8/layout/hierarchy1"/>
    <dgm:cxn modelId="{BF45AA68-C172-4592-9912-CDFA2BD8A197}" srcId="{93BD013D-9260-436C-828D-53D9CC5EC8E5}" destId="{9CB560DA-DF2C-4E63-B0FE-34A4E0712466}" srcOrd="1" destOrd="0" parTransId="{AAE22EAD-7759-4D38-8CE6-CFB49A12BBD4}" sibTransId="{1723A1EC-9B0C-47C0-B266-FD331FC119C1}"/>
    <dgm:cxn modelId="{0C811672-DB88-40D7-B35E-9FFB30A45BE8}" type="presOf" srcId="{EEF774D4-4A61-49B5-81D8-6FACA75F0C23}" destId="{7B1B4D34-AF23-4F03-9853-6028E25BD895}" srcOrd="0" destOrd="0" presId="urn:microsoft.com/office/officeart/2005/8/layout/hierarchy1"/>
    <dgm:cxn modelId="{E229B362-4DEB-4454-B178-E7B4ECDAD869}" type="presOf" srcId="{7F3B583C-8180-43E2-8299-9C2B2CEF512D}" destId="{BF081213-A506-48C2-A272-D1E93C1D8026}" srcOrd="0" destOrd="0" presId="urn:microsoft.com/office/officeart/2005/8/layout/hierarchy1"/>
    <dgm:cxn modelId="{A38DE170-385F-45E4-86D9-93AD1C1DF1C7}" srcId="{0447CDC2-4C27-446B-8E9D-5AE93DA6638A}" destId="{7F3B583C-8180-43E2-8299-9C2B2CEF512D}" srcOrd="0" destOrd="0" parTransId="{727F6E3E-C929-4793-902F-B3DFA4641EAB}" sibTransId="{77727666-45B1-4A90-B4D3-450C3B62DA30}"/>
    <dgm:cxn modelId="{301ACD33-48FF-4023-B4DF-44D3A562D226}" srcId="{9CB560DA-DF2C-4E63-B0FE-34A4E0712466}" destId="{25408D9B-C3C9-4E01-941D-CA3FF169ECB3}" srcOrd="0" destOrd="0" parTransId="{A14E0BCB-0255-45C9-AEF5-161F04F7B233}" sibTransId="{1AAEC537-2B67-4819-BE06-93A681896B0A}"/>
    <dgm:cxn modelId="{339F9ABC-1946-4178-87B5-4BA6E17D9FE9}" type="presOf" srcId="{36053F2B-9FDB-49A4-9D7A-3776B13DB2EB}" destId="{42F0EA06-4B18-4BB3-99D1-CCE1E06708E6}" srcOrd="0" destOrd="0" presId="urn:microsoft.com/office/officeart/2005/8/layout/hierarchy1"/>
    <dgm:cxn modelId="{F938A40E-AE66-42FC-A813-A27354E2FEAB}" type="presOf" srcId="{A14E0BCB-0255-45C9-AEF5-161F04F7B233}" destId="{B6B8353B-8932-4648-A54D-F317D1BE85EA}" srcOrd="0" destOrd="0" presId="urn:microsoft.com/office/officeart/2005/8/layout/hierarchy1"/>
    <dgm:cxn modelId="{FDF80850-F788-419A-AD8B-12B4152A31CD}" type="presOf" srcId="{8BE71B52-E9EF-470B-9F4E-9FE817960353}" destId="{9A9D497C-6874-48D5-8FDE-59C3762B9CB6}" srcOrd="0" destOrd="0" presId="urn:microsoft.com/office/officeart/2005/8/layout/hierarchy1"/>
    <dgm:cxn modelId="{8AA35C98-16B1-43EB-81FA-A68A4A39DA3F}" type="presOf" srcId="{B936DBB1-CA68-44BA-9E28-480F4A22C530}" destId="{D476895C-88C6-497B-A031-5909FF15ED13}" srcOrd="0" destOrd="0" presId="urn:microsoft.com/office/officeart/2005/8/layout/hierarchy1"/>
    <dgm:cxn modelId="{C3581BE8-0075-4C57-BEDC-6C7C8EAF9FD3}" type="presOf" srcId="{D3E56642-83A5-4A51-9EDB-40ED8C744AEF}" destId="{EB0965C9-B7BF-47A2-9E9A-A3ED188AE0F6}" srcOrd="0" destOrd="0" presId="urn:microsoft.com/office/officeart/2005/8/layout/hierarchy1"/>
    <dgm:cxn modelId="{5C90AD3D-438D-471F-94F7-BB6B5394A1FB}" type="presOf" srcId="{3CDD46B3-F591-4219-92B9-1775CE54E2AF}" destId="{EE88CD6A-A261-410D-9882-5FCB7C11FCEE}" srcOrd="0" destOrd="0" presId="urn:microsoft.com/office/officeart/2005/8/layout/hierarchy1"/>
    <dgm:cxn modelId="{21D97366-BCA8-456C-96E7-3031A4EC496D}" type="presOf" srcId="{28F50ADF-1529-4EDA-BF03-76BD9CE40284}" destId="{B0A73EDC-F4DC-479D-9DCE-D1269BFAEEBA}" srcOrd="0" destOrd="0" presId="urn:microsoft.com/office/officeart/2005/8/layout/hierarchy1"/>
    <dgm:cxn modelId="{D69B562E-5CA3-4A70-854C-6548D8BF5A2C}" type="presOf" srcId="{7EE4120F-A673-4A4F-B858-FB25291641EA}" destId="{27B2B0AF-E2D0-4362-AB7B-48E8E12A472E}" srcOrd="0" destOrd="0" presId="urn:microsoft.com/office/officeart/2005/8/layout/hierarchy1"/>
    <dgm:cxn modelId="{53CD650F-7A7B-49CA-8E4E-A45BC43E2651}" srcId="{D3E56642-83A5-4A51-9EDB-40ED8C744AEF}" destId="{93BD013D-9260-436C-828D-53D9CC5EC8E5}" srcOrd="0" destOrd="0" parTransId="{ACC145D8-1F74-4AA6-92B4-6688B8F0A98B}" sibTransId="{B0639E3B-5E69-4FA5-A172-F31DD924F6CA}"/>
    <dgm:cxn modelId="{446FB1B1-21EA-4EA9-A952-DE8E0F0366CE}" srcId="{D3E56642-83A5-4A51-9EDB-40ED8C744AEF}" destId="{36053F2B-9FDB-49A4-9D7A-3776B13DB2EB}" srcOrd="1" destOrd="0" parTransId="{15958A80-C87B-4295-935B-D5441386AB2A}" sibTransId="{91D3E2E1-F3D3-4EA7-A3A7-B4BED838D982}"/>
    <dgm:cxn modelId="{CC03322A-571D-4FDF-9D68-C7A5EFA9789B}" srcId="{36053F2B-9FDB-49A4-9D7A-3776B13DB2EB}" destId="{E2E8278B-215B-4F0F-B86F-3D3BB1E3C0DF}" srcOrd="0" destOrd="0" parTransId="{7EE4120F-A673-4A4F-B858-FB25291641EA}" sibTransId="{F071F069-04C4-4180-B638-60D0D41A9FCE}"/>
    <dgm:cxn modelId="{847CE181-7E6B-4A4C-ACA2-6D9D70A4219C}" type="presOf" srcId="{93BD013D-9260-436C-828D-53D9CC5EC8E5}" destId="{A5B54865-23C9-4CFC-8528-ED1C88828BD7}" srcOrd="0" destOrd="0" presId="urn:microsoft.com/office/officeart/2005/8/layout/hierarchy1"/>
    <dgm:cxn modelId="{59544232-8A17-4000-940C-18AF3A36ADC1}" type="presOf" srcId="{727F6E3E-C929-4793-902F-B3DFA4641EAB}" destId="{CCC56069-EBC0-4363-BF8C-37E2124D27F8}" srcOrd="0" destOrd="0" presId="urn:microsoft.com/office/officeart/2005/8/layout/hierarchy1"/>
    <dgm:cxn modelId="{E2FAA1D2-0700-4CF3-9BD0-AF196BE84FE2}" type="presOf" srcId="{E65FB1DD-77BD-4199-B117-E86CCAA77982}" destId="{41533006-BA73-4EDB-BCF4-1E009609B7C7}" srcOrd="0" destOrd="0" presId="urn:microsoft.com/office/officeart/2005/8/layout/hierarchy1"/>
    <dgm:cxn modelId="{9DA40CD0-4304-488C-AF59-CD550F9B8DAD}" type="presOf" srcId="{7BE347B4-128C-4B0C-9BFA-1BAC5DAFEDB5}" destId="{F25038ED-0744-47FC-8007-1D4C61B45319}" srcOrd="0" destOrd="0" presId="urn:microsoft.com/office/officeart/2005/8/layout/hierarchy1"/>
    <dgm:cxn modelId="{AD300CB5-0A65-4844-B786-B84979C4C422}" type="presOf" srcId="{68870446-C6F4-468C-8DC7-8224FA71B959}" destId="{6E9EEC93-44BE-4EB9-BA0B-0AE73CD1A941}" srcOrd="0" destOrd="0" presId="urn:microsoft.com/office/officeart/2005/8/layout/hierarchy1"/>
    <dgm:cxn modelId="{B69EA2B5-1F0F-4D75-BA6E-BE3AAF0C80A2}" type="presParOf" srcId="{9A9D497C-6874-48D5-8FDE-59C3762B9CB6}" destId="{EB166BBC-DAB4-4FAD-93F1-0C48365B9D9B}" srcOrd="0" destOrd="0" presId="urn:microsoft.com/office/officeart/2005/8/layout/hierarchy1"/>
    <dgm:cxn modelId="{E5A7289C-FD4B-4080-97BF-DAFD7C962292}" type="presParOf" srcId="{EB166BBC-DAB4-4FAD-93F1-0C48365B9D9B}" destId="{588D667E-7026-471F-BBAA-996BE0646072}" srcOrd="0" destOrd="0" presId="urn:microsoft.com/office/officeart/2005/8/layout/hierarchy1"/>
    <dgm:cxn modelId="{D664EAEE-FAE3-4D26-92E8-2D1844E82298}" type="presParOf" srcId="{588D667E-7026-471F-BBAA-996BE0646072}" destId="{B06906FC-FD4E-4905-89B7-A9B1861B87DF}" srcOrd="0" destOrd="0" presId="urn:microsoft.com/office/officeart/2005/8/layout/hierarchy1"/>
    <dgm:cxn modelId="{88EF3231-ED80-4DA2-9BFB-E8651AD8280D}" type="presParOf" srcId="{588D667E-7026-471F-BBAA-996BE0646072}" destId="{EB0965C9-B7BF-47A2-9E9A-A3ED188AE0F6}" srcOrd="1" destOrd="0" presId="urn:microsoft.com/office/officeart/2005/8/layout/hierarchy1"/>
    <dgm:cxn modelId="{16C8F529-794E-4DB3-8CE4-2BD1A9E6DE30}" type="presParOf" srcId="{EB166BBC-DAB4-4FAD-93F1-0C48365B9D9B}" destId="{5B15B84A-564C-4B80-82E4-64411DADB998}" srcOrd="1" destOrd="0" presId="urn:microsoft.com/office/officeart/2005/8/layout/hierarchy1"/>
    <dgm:cxn modelId="{C6E76686-6B04-4E33-B9BB-5F398D184398}" type="presParOf" srcId="{5B15B84A-564C-4B80-82E4-64411DADB998}" destId="{63660872-4339-421E-A76A-39D5BBB7467B}" srcOrd="0" destOrd="0" presId="urn:microsoft.com/office/officeart/2005/8/layout/hierarchy1"/>
    <dgm:cxn modelId="{074D79E7-1A25-4C98-8B20-466418AA2023}" type="presParOf" srcId="{5B15B84A-564C-4B80-82E4-64411DADB998}" destId="{43779612-8393-4687-9734-9C7D2EDFC686}" srcOrd="1" destOrd="0" presId="urn:microsoft.com/office/officeart/2005/8/layout/hierarchy1"/>
    <dgm:cxn modelId="{59648B5B-4CE0-41E6-9407-2AB2E020CC7A}" type="presParOf" srcId="{43779612-8393-4687-9734-9C7D2EDFC686}" destId="{F4002264-AA11-4825-8E6A-1EDB8A94B567}" srcOrd="0" destOrd="0" presId="urn:microsoft.com/office/officeart/2005/8/layout/hierarchy1"/>
    <dgm:cxn modelId="{26FE7A30-C804-4CFA-B012-CF3A16517480}" type="presParOf" srcId="{F4002264-AA11-4825-8E6A-1EDB8A94B567}" destId="{953E3338-2E09-4E17-9741-48135F402AD0}" srcOrd="0" destOrd="0" presId="urn:microsoft.com/office/officeart/2005/8/layout/hierarchy1"/>
    <dgm:cxn modelId="{3693C16A-EB01-46CD-87C9-67DC5C2171F7}" type="presParOf" srcId="{F4002264-AA11-4825-8E6A-1EDB8A94B567}" destId="{A5B54865-23C9-4CFC-8528-ED1C88828BD7}" srcOrd="1" destOrd="0" presId="urn:microsoft.com/office/officeart/2005/8/layout/hierarchy1"/>
    <dgm:cxn modelId="{DF822F7D-7A65-426F-98B2-0523FAEAB0CC}" type="presParOf" srcId="{43779612-8393-4687-9734-9C7D2EDFC686}" destId="{2838CCCF-5E5A-49DD-A0DF-2AB7CD44EAF4}" srcOrd="1" destOrd="0" presId="urn:microsoft.com/office/officeart/2005/8/layout/hierarchy1"/>
    <dgm:cxn modelId="{43F5D502-714D-43A2-9416-797310D7C1A9}" type="presParOf" srcId="{2838CCCF-5E5A-49DD-A0DF-2AB7CD44EAF4}" destId="{6E9EEC93-44BE-4EB9-BA0B-0AE73CD1A941}" srcOrd="0" destOrd="0" presId="urn:microsoft.com/office/officeart/2005/8/layout/hierarchy1"/>
    <dgm:cxn modelId="{52B6FB27-5C1F-4E0A-AEFE-5C394B961F0E}" type="presParOf" srcId="{2838CCCF-5E5A-49DD-A0DF-2AB7CD44EAF4}" destId="{75B8D73A-89AA-479F-825E-6AF854002943}" srcOrd="1" destOrd="0" presId="urn:microsoft.com/office/officeart/2005/8/layout/hierarchy1"/>
    <dgm:cxn modelId="{CEF02F15-7239-47D2-8EB9-0944D721054F}" type="presParOf" srcId="{75B8D73A-89AA-479F-825E-6AF854002943}" destId="{86E7F458-08BB-4B50-978F-C6126AA0FD0C}" srcOrd="0" destOrd="0" presId="urn:microsoft.com/office/officeart/2005/8/layout/hierarchy1"/>
    <dgm:cxn modelId="{B92708EA-4DB6-4714-BB28-8F0F09187E06}" type="presParOf" srcId="{86E7F458-08BB-4B50-978F-C6126AA0FD0C}" destId="{593F1033-3DE4-481E-BFFF-209CC69ED8B1}" srcOrd="0" destOrd="0" presId="urn:microsoft.com/office/officeart/2005/8/layout/hierarchy1"/>
    <dgm:cxn modelId="{A9DFE3F0-78C9-4692-A14C-C94CE6788958}" type="presParOf" srcId="{86E7F458-08BB-4B50-978F-C6126AA0FD0C}" destId="{35F65ED0-54DD-4976-8DD4-C64A490BF148}" srcOrd="1" destOrd="0" presId="urn:microsoft.com/office/officeart/2005/8/layout/hierarchy1"/>
    <dgm:cxn modelId="{B047AB37-52BD-47FD-B144-7B7931E6618E}" type="presParOf" srcId="{75B8D73A-89AA-479F-825E-6AF854002943}" destId="{17AE1ECB-EF0A-4B7A-8282-3924AC2527E1}" srcOrd="1" destOrd="0" presId="urn:microsoft.com/office/officeart/2005/8/layout/hierarchy1"/>
    <dgm:cxn modelId="{54F05D42-3C21-453B-827F-A125B961185D}" type="presParOf" srcId="{17AE1ECB-EF0A-4B7A-8282-3924AC2527E1}" destId="{1ED2776C-E897-4E2B-AA21-20701F00263F}" srcOrd="0" destOrd="0" presId="urn:microsoft.com/office/officeart/2005/8/layout/hierarchy1"/>
    <dgm:cxn modelId="{092B94D8-8A48-4DD1-AFC5-DDBE951101A6}" type="presParOf" srcId="{17AE1ECB-EF0A-4B7A-8282-3924AC2527E1}" destId="{17E34690-F7A8-438E-BDAB-B08CF6A0E7F6}" srcOrd="1" destOrd="0" presId="urn:microsoft.com/office/officeart/2005/8/layout/hierarchy1"/>
    <dgm:cxn modelId="{351CEF9C-E500-4E24-8E0E-CC3A12F8F6FC}" type="presParOf" srcId="{17E34690-F7A8-438E-BDAB-B08CF6A0E7F6}" destId="{1B0D4907-89CA-420A-BC95-9E144DA9D940}" srcOrd="0" destOrd="0" presId="urn:microsoft.com/office/officeart/2005/8/layout/hierarchy1"/>
    <dgm:cxn modelId="{7A9786A4-42DD-4185-87DA-98241CC10D11}" type="presParOf" srcId="{1B0D4907-89CA-420A-BC95-9E144DA9D940}" destId="{CF006496-80F5-4893-8B96-9D86371F0E18}" srcOrd="0" destOrd="0" presId="urn:microsoft.com/office/officeart/2005/8/layout/hierarchy1"/>
    <dgm:cxn modelId="{EE9C3B19-9DBB-4892-B2E5-A978996EDD13}" type="presParOf" srcId="{1B0D4907-89CA-420A-BC95-9E144DA9D940}" destId="{E82AB148-797E-4CF9-9664-3A9CE27604B8}" srcOrd="1" destOrd="0" presId="urn:microsoft.com/office/officeart/2005/8/layout/hierarchy1"/>
    <dgm:cxn modelId="{0894859E-90F5-4F61-8C3D-76D4445D974F}" type="presParOf" srcId="{17E34690-F7A8-438E-BDAB-B08CF6A0E7F6}" destId="{B2EEFEE5-AC15-4A0A-B874-8F3B643FD696}" srcOrd="1" destOrd="0" presId="urn:microsoft.com/office/officeart/2005/8/layout/hierarchy1"/>
    <dgm:cxn modelId="{3F314DEC-9047-4875-A2D1-D2E661AB3023}" type="presParOf" srcId="{17AE1ECB-EF0A-4B7A-8282-3924AC2527E1}" destId="{D476895C-88C6-497B-A031-5909FF15ED13}" srcOrd="2" destOrd="0" presId="urn:microsoft.com/office/officeart/2005/8/layout/hierarchy1"/>
    <dgm:cxn modelId="{6E7EB173-860B-465E-9C2D-BF03560DFF60}" type="presParOf" srcId="{17AE1ECB-EF0A-4B7A-8282-3924AC2527E1}" destId="{7A995093-358C-405C-A60A-4807F96328E0}" srcOrd="3" destOrd="0" presId="urn:microsoft.com/office/officeart/2005/8/layout/hierarchy1"/>
    <dgm:cxn modelId="{0C2F82B1-5ED7-4BE9-ADF1-8C6CE857EAFF}" type="presParOf" srcId="{7A995093-358C-405C-A60A-4807F96328E0}" destId="{F73A7E89-FBAF-4B8C-B535-4A64D7652E1B}" srcOrd="0" destOrd="0" presId="urn:microsoft.com/office/officeart/2005/8/layout/hierarchy1"/>
    <dgm:cxn modelId="{62B7DC3C-CFC5-49AB-9BA2-0A89D4E7127F}" type="presParOf" srcId="{F73A7E89-FBAF-4B8C-B535-4A64D7652E1B}" destId="{C550AF9B-ACA0-47E6-96DC-DF9A292EEEB2}" srcOrd="0" destOrd="0" presId="urn:microsoft.com/office/officeart/2005/8/layout/hierarchy1"/>
    <dgm:cxn modelId="{854015AD-6012-44CB-AADC-A2C722BDED89}" type="presParOf" srcId="{F73A7E89-FBAF-4B8C-B535-4A64D7652E1B}" destId="{F25038ED-0744-47FC-8007-1D4C61B45319}" srcOrd="1" destOrd="0" presId="urn:microsoft.com/office/officeart/2005/8/layout/hierarchy1"/>
    <dgm:cxn modelId="{419D0A9A-36B5-4209-952A-409FDEDD9B27}" type="presParOf" srcId="{7A995093-358C-405C-A60A-4807F96328E0}" destId="{E2362B20-7185-4479-81C8-EF8726FE2417}" srcOrd="1" destOrd="0" presId="urn:microsoft.com/office/officeart/2005/8/layout/hierarchy1"/>
    <dgm:cxn modelId="{8BA6BBC6-422D-4906-82CB-AAA9B57BAF94}" type="presParOf" srcId="{2838CCCF-5E5A-49DD-A0DF-2AB7CD44EAF4}" destId="{10A8360B-9A44-4A59-BA75-DDF7D4B1B2B7}" srcOrd="2" destOrd="0" presId="urn:microsoft.com/office/officeart/2005/8/layout/hierarchy1"/>
    <dgm:cxn modelId="{CDFD0313-6BE7-47EE-8623-2A41F061A7CB}" type="presParOf" srcId="{2838CCCF-5E5A-49DD-A0DF-2AB7CD44EAF4}" destId="{DFA9C0B7-131E-42BE-9ED8-83AC8B8C197C}" srcOrd="3" destOrd="0" presId="urn:microsoft.com/office/officeart/2005/8/layout/hierarchy1"/>
    <dgm:cxn modelId="{E4BEFA88-666C-4867-A31C-78F2C60C9265}" type="presParOf" srcId="{DFA9C0B7-131E-42BE-9ED8-83AC8B8C197C}" destId="{863EDE4D-784F-4AEC-891F-8F080DCA419B}" srcOrd="0" destOrd="0" presId="urn:microsoft.com/office/officeart/2005/8/layout/hierarchy1"/>
    <dgm:cxn modelId="{12EAF0AC-38B2-409B-875B-605054B8BE98}" type="presParOf" srcId="{863EDE4D-784F-4AEC-891F-8F080DCA419B}" destId="{1AA123EF-FA2C-425D-8813-311BD31F05CA}" srcOrd="0" destOrd="0" presId="urn:microsoft.com/office/officeart/2005/8/layout/hierarchy1"/>
    <dgm:cxn modelId="{3F9EC876-6888-46D8-9234-633EF20714A9}" type="presParOf" srcId="{863EDE4D-784F-4AEC-891F-8F080DCA419B}" destId="{99A9A0C5-FF0E-4AD5-9ACA-6D5D63ECB501}" srcOrd="1" destOrd="0" presId="urn:microsoft.com/office/officeart/2005/8/layout/hierarchy1"/>
    <dgm:cxn modelId="{15AC856B-5A70-4BFB-B84E-ABC0D5DD3D62}" type="presParOf" srcId="{DFA9C0B7-131E-42BE-9ED8-83AC8B8C197C}" destId="{8EA43225-AECE-4547-B598-7355BEB82ABB}" srcOrd="1" destOrd="0" presId="urn:microsoft.com/office/officeart/2005/8/layout/hierarchy1"/>
    <dgm:cxn modelId="{349FC5DE-C69F-4FAB-AC5E-13004008D9E2}" type="presParOf" srcId="{8EA43225-AECE-4547-B598-7355BEB82ABB}" destId="{B6B8353B-8932-4648-A54D-F317D1BE85EA}" srcOrd="0" destOrd="0" presId="urn:microsoft.com/office/officeart/2005/8/layout/hierarchy1"/>
    <dgm:cxn modelId="{DAEE002B-9542-45EF-B7CB-1D82CAAB143E}" type="presParOf" srcId="{8EA43225-AECE-4547-B598-7355BEB82ABB}" destId="{2043FC58-D116-441F-AE1E-51DFC2226424}" srcOrd="1" destOrd="0" presId="urn:microsoft.com/office/officeart/2005/8/layout/hierarchy1"/>
    <dgm:cxn modelId="{D74DA861-60FC-4C78-94FB-99B1588D364D}" type="presParOf" srcId="{2043FC58-D116-441F-AE1E-51DFC2226424}" destId="{EB3D332B-2783-4ED6-8C91-E3FE09CFB8FF}" srcOrd="0" destOrd="0" presId="urn:microsoft.com/office/officeart/2005/8/layout/hierarchy1"/>
    <dgm:cxn modelId="{2F63C732-CE53-47AC-9349-83613EE5F843}" type="presParOf" srcId="{EB3D332B-2783-4ED6-8C91-E3FE09CFB8FF}" destId="{833DF4AF-EB4F-4C0C-A89E-B0434265F55D}" srcOrd="0" destOrd="0" presId="urn:microsoft.com/office/officeart/2005/8/layout/hierarchy1"/>
    <dgm:cxn modelId="{E22C8626-0A34-4185-B95E-F994A1126FBE}" type="presParOf" srcId="{EB3D332B-2783-4ED6-8C91-E3FE09CFB8FF}" destId="{0CD4B9E2-D805-4802-AB77-2908B9622370}" srcOrd="1" destOrd="0" presId="urn:microsoft.com/office/officeart/2005/8/layout/hierarchy1"/>
    <dgm:cxn modelId="{2011ABF3-C697-42CC-860C-0E3974845237}" type="presParOf" srcId="{2043FC58-D116-441F-AE1E-51DFC2226424}" destId="{893E2A57-32C1-4A2D-A170-72C28DA32803}" srcOrd="1" destOrd="0" presId="urn:microsoft.com/office/officeart/2005/8/layout/hierarchy1"/>
    <dgm:cxn modelId="{1B368B59-F2F9-4A26-9299-7BC4FC9AFDF0}" type="presParOf" srcId="{8EA43225-AECE-4547-B598-7355BEB82ABB}" destId="{B0A73EDC-F4DC-479D-9DCE-D1269BFAEEBA}" srcOrd="2" destOrd="0" presId="urn:microsoft.com/office/officeart/2005/8/layout/hierarchy1"/>
    <dgm:cxn modelId="{023B9EB0-E2B1-459D-9626-891986FA07E1}" type="presParOf" srcId="{8EA43225-AECE-4547-B598-7355BEB82ABB}" destId="{1BC2FD01-7558-41E6-B095-A8A579C4638F}" srcOrd="3" destOrd="0" presId="urn:microsoft.com/office/officeart/2005/8/layout/hierarchy1"/>
    <dgm:cxn modelId="{14493AAB-EFF0-467E-8931-F63D1AE5FB98}" type="presParOf" srcId="{1BC2FD01-7558-41E6-B095-A8A579C4638F}" destId="{82680BCF-354B-413F-AD55-90E788DD14F4}" srcOrd="0" destOrd="0" presId="urn:microsoft.com/office/officeart/2005/8/layout/hierarchy1"/>
    <dgm:cxn modelId="{6D7414BB-DDD3-47F8-BB48-4F6D56B5F360}" type="presParOf" srcId="{82680BCF-354B-413F-AD55-90E788DD14F4}" destId="{2E6860C5-9269-403F-9368-68A0E72B83B2}" srcOrd="0" destOrd="0" presId="urn:microsoft.com/office/officeart/2005/8/layout/hierarchy1"/>
    <dgm:cxn modelId="{1EA637DA-AAF5-4AB6-AC9D-18AB94A2DDBC}" type="presParOf" srcId="{82680BCF-354B-413F-AD55-90E788DD14F4}" destId="{EE88CD6A-A261-410D-9882-5FCB7C11FCEE}" srcOrd="1" destOrd="0" presId="urn:microsoft.com/office/officeart/2005/8/layout/hierarchy1"/>
    <dgm:cxn modelId="{C205A4D9-7786-4192-BD91-3FE6F4B4D9DF}" type="presParOf" srcId="{1BC2FD01-7558-41E6-B095-A8A579C4638F}" destId="{6A7B17E6-5EE7-45AA-A0DF-23B6A8DAD386}" srcOrd="1" destOrd="0" presId="urn:microsoft.com/office/officeart/2005/8/layout/hierarchy1"/>
    <dgm:cxn modelId="{2021F387-F0C6-4659-92D6-BFD43707D96D}" type="presParOf" srcId="{5B15B84A-564C-4B80-82E4-64411DADB998}" destId="{264777E4-83C7-4654-BE18-55F1D8CE12FB}" srcOrd="2" destOrd="0" presId="urn:microsoft.com/office/officeart/2005/8/layout/hierarchy1"/>
    <dgm:cxn modelId="{D886D17C-F959-4BBB-8A92-E31654294A23}" type="presParOf" srcId="{5B15B84A-564C-4B80-82E4-64411DADB998}" destId="{E63C6EF7-EFDC-4B20-9F79-9CE538FB1DC5}" srcOrd="3" destOrd="0" presId="urn:microsoft.com/office/officeart/2005/8/layout/hierarchy1"/>
    <dgm:cxn modelId="{6381F2B8-08F4-45FF-A493-B80648C6B182}" type="presParOf" srcId="{E63C6EF7-EFDC-4B20-9F79-9CE538FB1DC5}" destId="{334851FD-7928-4698-B8D1-725A32270351}" srcOrd="0" destOrd="0" presId="urn:microsoft.com/office/officeart/2005/8/layout/hierarchy1"/>
    <dgm:cxn modelId="{7FFF3F5C-0530-481B-B61B-3A4A89B2A483}" type="presParOf" srcId="{334851FD-7928-4698-B8D1-725A32270351}" destId="{10C09F43-8751-4A57-B39F-5714BACA2AAF}" srcOrd="0" destOrd="0" presId="urn:microsoft.com/office/officeart/2005/8/layout/hierarchy1"/>
    <dgm:cxn modelId="{81EFB1B3-B282-499B-8566-764D5569C6A6}" type="presParOf" srcId="{334851FD-7928-4698-B8D1-725A32270351}" destId="{42F0EA06-4B18-4BB3-99D1-CCE1E06708E6}" srcOrd="1" destOrd="0" presId="urn:microsoft.com/office/officeart/2005/8/layout/hierarchy1"/>
    <dgm:cxn modelId="{F05A6813-58E5-4881-9C65-2A3B8257DAAA}" type="presParOf" srcId="{E63C6EF7-EFDC-4B20-9F79-9CE538FB1DC5}" destId="{F61F7FC5-828C-4C75-B343-20A01C225923}" srcOrd="1" destOrd="0" presId="urn:microsoft.com/office/officeart/2005/8/layout/hierarchy1"/>
    <dgm:cxn modelId="{95741E65-E24E-4FEA-AC8C-EBE9BBFE7BE4}" type="presParOf" srcId="{F61F7FC5-828C-4C75-B343-20A01C225923}" destId="{27B2B0AF-E2D0-4362-AB7B-48E8E12A472E}" srcOrd="0" destOrd="0" presId="urn:microsoft.com/office/officeart/2005/8/layout/hierarchy1"/>
    <dgm:cxn modelId="{EC59E596-2F72-4C2B-8996-694DF07F0BEF}" type="presParOf" srcId="{F61F7FC5-828C-4C75-B343-20A01C225923}" destId="{D87010A5-67E8-4132-9DBA-07B4FC614F66}" srcOrd="1" destOrd="0" presId="urn:microsoft.com/office/officeart/2005/8/layout/hierarchy1"/>
    <dgm:cxn modelId="{5DAFB96E-FF3F-4C73-947B-60F1EA0940D9}" type="presParOf" srcId="{D87010A5-67E8-4132-9DBA-07B4FC614F66}" destId="{7CEA3FD0-8522-4E7C-803A-8844781A6C87}" srcOrd="0" destOrd="0" presId="urn:microsoft.com/office/officeart/2005/8/layout/hierarchy1"/>
    <dgm:cxn modelId="{D8A31ACA-D2F2-4F51-A5E8-32FEEB91B1F5}" type="presParOf" srcId="{7CEA3FD0-8522-4E7C-803A-8844781A6C87}" destId="{D8CCEBAF-98A2-407B-89FF-A301ED9DC80F}" srcOrd="0" destOrd="0" presId="urn:microsoft.com/office/officeart/2005/8/layout/hierarchy1"/>
    <dgm:cxn modelId="{B3848F93-5F49-420F-98F9-DE5FD356BD95}" type="presParOf" srcId="{7CEA3FD0-8522-4E7C-803A-8844781A6C87}" destId="{25E68C64-48E1-44BC-A63D-F88CDEBDFDAC}" srcOrd="1" destOrd="0" presId="urn:microsoft.com/office/officeart/2005/8/layout/hierarchy1"/>
    <dgm:cxn modelId="{73DAB0C8-E910-4B85-8CB1-FBED25FECB03}" type="presParOf" srcId="{D87010A5-67E8-4132-9DBA-07B4FC614F66}" destId="{2CFE787E-C54F-4C44-ACAE-67D4BEFEC9F3}" srcOrd="1" destOrd="0" presId="urn:microsoft.com/office/officeart/2005/8/layout/hierarchy1"/>
    <dgm:cxn modelId="{4DB1A9EE-9FCE-4A3D-9889-4787B945A6FB}" type="presParOf" srcId="{2CFE787E-C54F-4C44-ACAE-67D4BEFEC9F3}" destId="{6E73F18C-0131-42A5-AE4C-4A53BAC9804D}" srcOrd="0" destOrd="0" presId="urn:microsoft.com/office/officeart/2005/8/layout/hierarchy1"/>
    <dgm:cxn modelId="{C35787B8-1ADD-403F-9C04-93DCCAD13648}" type="presParOf" srcId="{2CFE787E-C54F-4C44-ACAE-67D4BEFEC9F3}" destId="{2BC400C7-A4E7-432A-90AB-8C8881DAB991}" srcOrd="1" destOrd="0" presId="urn:microsoft.com/office/officeart/2005/8/layout/hierarchy1"/>
    <dgm:cxn modelId="{3FA830AC-341C-44FB-8F2C-EA905D11D49A}" type="presParOf" srcId="{2BC400C7-A4E7-432A-90AB-8C8881DAB991}" destId="{C6A6AB91-F84D-4338-B648-E8F7AF79A292}" srcOrd="0" destOrd="0" presId="urn:microsoft.com/office/officeart/2005/8/layout/hierarchy1"/>
    <dgm:cxn modelId="{B2122B0F-F3F8-490D-A8CA-F6561852FFA8}" type="presParOf" srcId="{C6A6AB91-F84D-4338-B648-E8F7AF79A292}" destId="{C926D736-9A86-4F28-915F-0EC5E189E422}" srcOrd="0" destOrd="0" presId="urn:microsoft.com/office/officeart/2005/8/layout/hierarchy1"/>
    <dgm:cxn modelId="{1A7B9077-B637-4F5F-AC30-CC74F188436D}" type="presParOf" srcId="{C6A6AB91-F84D-4338-B648-E8F7AF79A292}" destId="{4CE5C886-75FA-4FFD-82B4-18F3F50C1AEA}" srcOrd="1" destOrd="0" presId="urn:microsoft.com/office/officeart/2005/8/layout/hierarchy1"/>
    <dgm:cxn modelId="{30A1DF6F-0570-4840-91E0-BFB07B6EDAFF}" type="presParOf" srcId="{2BC400C7-A4E7-432A-90AB-8C8881DAB991}" destId="{29E7DBE4-3712-43C2-8968-56C9C823BE62}" srcOrd="1" destOrd="0" presId="urn:microsoft.com/office/officeart/2005/8/layout/hierarchy1"/>
    <dgm:cxn modelId="{D8B5A334-4E1A-4A5C-A45C-2C56F11BE5DE}" type="presParOf" srcId="{2CFE787E-C54F-4C44-ACAE-67D4BEFEC9F3}" destId="{7A0B5D2A-3D81-4C8D-B88D-FB26751FCCB8}" srcOrd="2" destOrd="0" presId="urn:microsoft.com/office/officeart/2005/8/layout/hierarchy1"/>
    <dgm:cxn modelId="{1D8AB41E-BD0D-44E9-B90D-7731BC1D8C2E}" type="presParOf" srcId="{2CFE787E-C54F-4C44-ACAE-67D4BEFEC9F3}" destId="{832458E7-18CE-443F-B7AC-6B826E9A4D15}" srcOrd="3" destOrd="0" presId="urn:microsoft.com/office/officeart/2005/8/layout/hierarchy1"/>
    <dgm:cxn modelId="{0F763D08-B8CD-495D-919D-E58E270F2137}" type="presParOf" srcId="{832458E7-18CE-443F-B7AC-6B826E9A4D15}" destId="{A7D01979-B6B0-4AC5-B950-D4B3BD111B23}" srcOrd="0" destOrd="0" presId="urn:microsoft.com/office/officeart/2005/8/layout/hierarchy1"/>
    <dgm:cxn modelId="{DA343DFE-5770-4750-AB52-6C806DC35C54}" type="presParOf" srcId="{A7D01979-B6B0-4AC5-B950-D4B3BD111B23}" destId="{6D6DFBCB-BB21-4967-ADF8-81B6EF789719}" srcOrd="0" destOrd="0" presId="urn:microsoft.com/office/officeart/2005/8/layout/hierarchy1"/>
    <dgm:cxn modelId="{35A902D9-0317-4478-8843-04327FE55447}" type="presParOf" srcId="{A7D01979-B6B0-4AC5-B950-D4B3BD111B23}" destId="{7B1B4D34-AF23-4F03-9853-6028E25BD895}" srcOrd="1" destOrd="0" presId="urn:microsoft.com/office/officeart/2005/8/layout/hierarchy1"/>
    <dgm:cxn modelId="{12FCA8C8-8175-4F31-AFED-61C5162A6A87}" type="presParOf" srcId="{832458E7-18CE-443F-B7AC-6B826E9A4D15}" destId="{DD358DA7-FCE4-4B0B-AE0B-C9796D665660}" srcOrd="1" destOrd="0" presId="urn:microsoft.com/office/officeart/2005/8/layout/hierarchy1"/>
    <dgm:cxn modelId="{F2D74C37-1A0E-439D-8FFC-F8C376220DF0}" type="presParOf" srcId="{F61F7FC5-828C-4C75-B343-20A01C225923}" destId="{12E05AA5-2DAC-40C8-B606-F383BEF06B87}" srcOrd="2" destOrd="0" presId="urn:microsoft.com/office/officeart/2005/8/layout/hierarchy1"/>
    <dgm:cxn modelId="{160F260A-4D5B-4BF6-89FA-F4C81127A80A}" type="presParOf" srcId="{F61F7FC5-828C-4C75-B343-20A01C225923}" destId="{EEA8C5BB-6724-4D88-93B0-E9524E39A849}" srcOrd="3" destOrd="0" presId="urn:microsoft.com/office/officeart/2005/8/layout/hierarchy1"/>
    <dgm:cxn modelId="{5BFB718E-37BF-48B1-A7F3-2BFB1F38362F}" type="presParOf" srcId="{EEA8C5BB-6724-4D88-93B0-E9524E39A849}" destId="{8DDBE820-0EB3-4217-AC64-879F6D9897AB}" srcOrd="0" destOrd="0" presId="urn:microsoft.com/office/officeart/2005/8/layout/hierarchy1"/>
    <dgm:cxn modelId="{67FACD7E-7D8F-4B06-9362-81B76FC06F8B}" type="presParOf" srcId="{8DDBE820-0EB3-4217-AC64-879F6D9897AB}" destId="{0E4A2170-54DA-4859-A0C3-12E663C62249}" srcOrd="0" destOrd="0" presId="urn:microsoft.com/office/officeart/2005/8/layout/hierarchy1"/>
    <dgm:cxn modelId="{3669FE85-2DBA-469A-A9AD-1838D32CAD10}" type="presParOf" srcId="{8DDBE820-0EB3-4217-AC64-879F6D9897AB}" destId="{4E31EA1E-D07A-49D7-BB08-72579E3AD9B5}" srcOrd="1" destOrd="0" presId="urn:microsoft.com/office/officeart/2005/8/layout/hierarchy1"/>
    <dgm:cxn modelId="{FCE22621-E933-4825-9B34-644F275F05B3}" type="presParOf" srcId="{EEA8C5BB-6724-4D88-93B0-E9524E39A849}" destId="{3A903164-190D-41AE-8481-3C716DE379C5}" srcOrd="1" destOrd="0" presId="urn:microsoft.com/office/officeart/2005/8/layout/hierarchy1"/>
    <dgm:cxn modelId="{05D45699-4F64-4AC7-B11C-C8D69913B14E}" type="presParOf" srcId="{3A903164-190D-41AE-8481-3C716DE379C5}" destId="{CCC56069-EBC0-4363-BF8C-37E2124D27F8}" srcOrd="0" destOrd="0" presId="urn:microsoft.com/office/officeart/2005/8/layout/hierarchy1"/>
    <dgm:cxn modelId="{909D525D-F6A7-401E-A43B-31A1F68E449E}" type="presParOf" srcId="{3A903164-190D-41AE-8481-3C716DE379C5}" destId="{062A691B-C5FF-4797-848C-D58248647E77}" srcOrd="1" destOrd="0" presId="urn:microsoft.com/office/officeart/2005/8/layout/hierarchy1"/>
    <dgm:cxn modelId="{5BABF813-66E5-4830-A726-A025C8E7F846}" type="presParOf" srcId="{062A691B-C5FF-4797-848C-D58248647E77}" destId="{41CCD88D-DB87-42C9-8322-1122FBC331F3}" srcOrd="0" destOrd="0" presId="urn:microsoft.com/office/officeart/2005/8/layout/hierarchy1"/>
    <dgm:cxn modelId="{2980F43C-1D3F-4E43-9395-14E9B71F0BA7}" type="presParOf" srcId="{41CCD88D-DB87-42C9-8322-1122FBC331F3}" destId="{2D8AAC62-3B2B-4B1D-9FC8-AB763354FCAD}" srcOrd="0" destOrd="0" presId="urn:microsoft.com/office/officeart/2005/8/layout/hierarchy1"/>
    <dgm:cxn modelId="{A5C0CD11-22CA-45E7-9BE7-6C0939A81BD1}" type="presParOf" srcId="{41CCD88D-DB87-42C9-8322-1122FBC331F3}" destId="{BF081213-A506-48C2-A272-D1E93C1D8026}" srcOrd="1" destOrd="0" presId="urn:microsoft.com/office/officeart/2005/8/layout/hierarchy1"/>
    <dgm:cxn modelId="{2364FE41-7E5C-40E3-990A-CF5F5EBDB496}" type="presParOf" srcId="{062A691B-C5FF-4797-848C-D58248647E77}" destId="{8BAE88C8-6D8F-4D32-BC53-C7E37E483ABE}" srcOrd="1" destOrd="0" presId="urn:microsoft.com/office/officeart/2005/8/layout/hierarchy1"/>
    <dgm:cxn modelId="{632271E9-CA88-4D9D-895B-E5F5DD1FADF3}" type="presParOf" srcId="{3A903164-190D-41AE-8481-3C716DE379C5}" destId="{41533006-BA73-4EDB-BCF4-1E009609B7C7}" srcOrd="2" destOrd="0" presId="urn:microsoft.com/office/officeart/2005/8/layout/hierarchy1"/>
    <dgm:cxn modelId="{D30641E2-66A9-4700-9F1E-68B81C84CE11}" type="presParOf" srcId="{3A903164-190D-41AE-8481-3C716DE379C5}" destId="{84F99CB1-426B-4DB6-B543-9E967D8A715F}" srcOrd="3" destOrd="0" presId="urn:microsoft.com/office/officeart/2005/8/layout/hierarchy1"/>
    <dgm:cxn modelId="{F8ED6455-FE0E-4C6C-855A-EA21477A67FB}" type="presParOf" srcId="{84F99CB1-426B-4DB6-B543-9E967D8A715F}" destId="{134E53A4-C0F7-4EB1-9108-15BEBF3BF3B4}" srcOrd="0" destOrd="0" presId="urn:microsoft.com/office/officeart/2005/8/layout/hierarchy1"/>
    <dgm:cxn modelId="{37BA6E2C-4D0D-447D-9851-DFC3B24564A0}" type="presParOf" srcId="{134E53A4-C0F7-4EB1-9108-15BEBF3BF3B4}" destId="{306649D4-7C53-49C3-8936-936E999BD6F9}" srcOrd="0" destOrd="0" presId="urn:microsoft.com/office/officeart/2005/8/layout/hierarchy1"/>
    <dgm:cxn modelId="{C31FEA2A-DF39-40AC-90DD-B601D490D481}" type="presParOf" srcId="{134E53A4-C0F7-4EB1-9108-15BEBF3BF3B4}" destId="{9435B915-2C06-4371-966B-2CB3EE9EC877}" srcOrd="1" destOrd="0" presId="urn:microsoft.com/office/officeart/2005/8/layout/hierarchy1"/>
    <dgm:cxn modelId="{B8083E94-6BAC-4351-AD99-7944A364BC41}" type="presParOf" srcId="{84F99CB1-426B-4DB6-B543-9E967D8A715F}" destId="{5F917A95-3383-4BAB-8405-5D514D3C0E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806190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420029" y="136223"/>
              </a:lnTo>
              <a:lnTo>
                <a:pt x="420029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5386161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420029" y="0"/>
              </a:moveTo>
              <a:lnTo>
                <a:pt x="420029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966132" y="1779876"/>
          <a:ext cx="840058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840058" y="136223"/>
              </a:lnTo>
              <a:lnTo>
                <a:pt x="840058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2B24-6606-4B7E-9D0D-A4E985E40485}">
      <dsp:nvSpPr>
        <dsp:cNvPr id="0" name=""/>
        <dsp:cNvSpPr/>
      </dsp:nvSpPr>
      <dsp:spPr>
        <a:xfrm>
          <a:off x="4126073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420029" y="136223"/>
              </a:lnTo>
              <a:lnTo>
                <a:pt x="420029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706044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420029" y="0"/>
              </a:moveTo>
              <a:lnTo>
                <a:pt x="420029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5DB3D-2C7E-4F3F-9AF5-014E943BD40E}">
      <dsp:nvSpPr>
        <dsp:cNvPr id="0" name=""/>
        <dsp:cNvSpPr/>
      </dsp:nvSpPr>
      <dsp:spPr>
        <a:xfrm>
          <a:off x="4126073" y="1779876"/>
          <a:ext cx="840058" cy="199895"/>
        </a:xfrm>
        <a:custGeom>
          <a:avLst/>
          <a:gdLst/>
          <a:ahLst/>
          <a:cxnLst/>
          <a:rect l="0" t="0" r="0" b="0"/>
          <a:pathLst>
            <a:path>
              <a:moveTo>
                <a:pt x="840058" y="0"/>
              </a:moveTo>
              <a:lnTo>
                <a:pt x="840058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393765" y="1143532"/>
          <a:ext cx="1572367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1572367" y="136223"/>
              </a:lnTo>
              <a:lnTo>
                <a:pt x="1572367" y="199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80630-FB63-4972-A928-502479538168}">
      <dsp:nvSpPr>
        <dsp:cNvPr id="0" name=""/>
        <dsp:cNvSpPr/>
      </dsp:nvSpPr>
      <dsp:spPr>
        <a:xfrm>
          <a:off x="2445957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420029" y="136223"/>
              </a:lnTo>
              <a:lnTo>
                <a:pt x="420029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025927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420029" y="0"/>
              </a:moveTo>
              <a:lnTo>
                <a:pt x="420029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C1272-E603-4AD6-97B3-A9651E6F42FF}">
      <dsp:nvSpPr>
        <dsp:cNvPr id="0" name=""/>
        <dsp:cNvSpPr/>
      </dsp:nvSpPr>
      <dsp:spPr>
        <a:xfrm>
          <a:off x="1605898" y="1779876"/>
          <a:ext cx="840058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840058" y="136223"/>
              </a:lnTo>
              <a:lnTo>
                <a:pt x="840058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65840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23"/>
              </a:lnTo>
              <a:lnTo>
                <a:pt x="420029" y="136223"/>
              </a:lnTo>
              <a:lnTo>
                <a:pt x="420029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45810" y="2416221"/>
          <a:ext cx="420029" cy="199895"/>
        </a:xfrm>
        <a:custGeom>
          <a:avLst/>
          <a:gdLst/>
          <a:ahLst/>
          <a:cxnLst/>
          <a:rect l="0" t="0" r="0" b="0"/>
          <a:pathLst>
            <a:path>
              <a:moveTo>
                <a:pt x="420029" y="0"/>
              </a:moveTo>
              <a:lnTo>
                <a:pt x="420029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65840" y="1779876"/>
          <a:ext cx="840058" cy="199895"/>
        </a:xfrm>
        <a:custGeom>
          <a:avLst/>
          <a:gdLst/>
          <a:ahLst/>
          <a:cxnLst/>
          <a:rect l="0" t="0" r="0" b="0"/>
          <a:pathLst>
            <a:path>
              <a:moveTo>
                <a:pt x="840058" y="0"/>
              </a:moveTo>
              <a:lnTo>
                <a:pt x="840058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605898" y="1143532"/>
          <a:ext cx="1787866" cy="199895"/>
        </a:xfrm>
        <a:custGeom>
          <a:avLst/>
          <a:gdLst/>
          <a:ahLst/>
          <a:cxnLst/>
          <a:rect l="0" t="0" r="0" b="0"/>
          <a:pathLst>
            <a:path>
              <a:moveTo>
                <a:pt x="1787866" y="0"/>
              </a:moveTo>
              <a:lnTo>
                <a:pt x="1787866" y="136223"/>
              </a:lnTo>
              <a:lnTo>
                <a:pt x="0" y="136223"/>
              </a:lnTo>
              <a:lnTo>
                <a:pt x="0" y="199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2096883" y="707084"/>
          <a:ext cx="2593762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2173252" y="779634"/>
          <a:ext cx="2593762" cy="436448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2186035" y="792417"/>
        <a:ext cx="2568196" cy="410882"/>
      </dsp:txXfrm>
    </dsp:sp>
    <dsp:sp modelId="{953E3338-2E09-4E17-9741-48135F402AD0}">
      <dsp:nvSpPr>
        <dsp:cNvPr id="0" name=""/>
        <dsp:cNvSpPr/>
      </dsp:nvSpPr>
      <dsp:spPr>
        <a:xfrm>
          <a:off x="1262238" y="1343428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338607" y="1415978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>
        <a:off x="1351390" y="1428761"/>
        <a:ext cx="661754" cy="410882"/>
      </dsp:txXfrm>
    </dsp:sp>
    <dsp:sp modelId="{593F1033-3DE4-481E-BFFF-209CC69ED8B1}">
      <dsp:nvSpPr>
        <dsp:cNvPr id="0" name=""/>
        <dsp:cNvSpPr/>
      </dsp:nvSpPr>
      <dsp:spPr>
        <a:xfrm>
          <a:off x="422179" y="1979772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98548" y="2052323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>
        <a:off x="511331" y="2065106"/>
        <a:ext cx="661754" cy="410882"/>
      </dsp:txXfrm>
    </dsp:sp>
    <dsp:sp modelId="{CF006496-80F5-4893-8B96-9D86371F0E18}">
      <dsp:nvSpPr>
        <dsp:cNvPr id="0" name=""/>
        <dsp:cNvSpPr/>
      </dsp:nvSpPr>
      <dsp:spPr>
        <a:xfrm>
          <a:off x="2150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8519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91302" y="2701450"/>
        <a:ext cx="661754" cy="410882"/>
      </dsp:txXfrm>
    </dsp:sp>
    <dsp:sp modelId="{C550AF9B-ACA0-47E6-96DC-DF9A292EEEB2}">
      <dsp:nvSpPr>
        <dsp:cNvPr id="0" name=""/>
        <dsp:cNvSpPr/>
      </dsp:nvSpPr>
      <dsp:spPr>
        <a:xfrm>
          <a:off x="842209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918578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931361" y="2701450"/>
        <a:ext cx="661754" cy="410882"/>
      </dsp:txXfrm>
    </dsp:sp>
    <dsp:sp modelId="{9160FFC2-F7E4-4A5E-A6BC-063EF36C11C6}">
      <dsp:nvSpPr>
        <dsp:cNvPr id="0" name=""/>
        <dsp:cNvSpPr/>
      </dsp:nvSpPr>
      <dsp:spPr>
        <a:xfrm>
          <a:off x="2102296" y="1979772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5942DF-6A07-4662-BDCB-0C5AEA1ECE50}">
      <dsp:nvSpPr>
        <dsp:cNvPr id="0" name=""/>
        <dsp:cNvSpPr/>
      </dsp:nvSpPr>
      <dsp:spPr>
        <a:xfrm>
          <a:off x="2178665" y="2052323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2191448" y="2065106"/>
        <a:ext cx="661754" cy="410882"/>
      </dsp:txXfrm>
    </dsp:sp>
    <dsp:sp modelId="{2E6860C5-9269-403F-9368-68A0E72B83B2}">
      <dsp:nvSpPr>
        <dsp:cNvPr id="0" name=""/>
        <dsp:cNvSpPr/>
      </dsp:nvSpPr>
      <dsp:spPr>
        <a:xfrm>
          <a:off x="1682267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758636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1771419" y="2701450"/>
        <a:ext cx="661754" cy="410882"/>
      </dsp:txXfrm>
    </dsp:sp>
    <dsp:sp modelId="{4B8F1328-61FC-4E60-A521-EA539E2981C6}">
      <dsp:nvSpPr>
        <dsp:cNvPr id="0" name=""/>
        <dsp:cNvSpPr/>
      </dsp:nvSpPr>
      <dsp:spPr>
        <a:xfrm>
          <a:off x="2522326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EE733-B7CC-4E12-A397-D70B9AE59FCB}">
      <dsp:nvSpPr>
        <dsp:cNvPr id="0" name=""/>
        <dsp:cNvSpPr/>
      </dsp:nvSpPr>
      <dsp:spPr>
        <a:xfrm>
          <a:off x="2598694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2611477" y="2701450"/>
        <a:ext cx="661754" cy="410882"/>
      </dsp:txXfrm>
    </dsp:sp>
    <dsp:sp modelId="{10C09F43-8751-4A57-B39F-5714BACA2AAF}">
      <dsp:nvSpPr>
        <dsp:cNvPr id="0" name=""/>
        <dsp:cNvSpPr/>
      </dsp:nvSpPr>
      <dsp:spPr>
        <a:xfrm>
          <a:off x="4406973" y="1343428"/>
          <a:ext cx="1118318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483342" y="1415978"/>
          <a:ext cx="1118318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 dirty="0"/>
        </a:p>
      </dsp:txBody>
      <dsp:txXfrm>
        <a:off x="4496125" y="1428761"/>
        <a:ext cx="1092752" cy="410882"/>
      </dsp:txXfrm>
    </dsp:sp>
    <dsp:sp modelId="{181FAFDB-23AC-4AAA-8CD6-584F14181E88}">
      <dsp:nvSpPr>
        <dsp:cNvPr id="0" name=""/>
        <dsp:cNvSpPr/>
      </dsp:nvSpPr>
      <dsp:spPr>
        <a:xfrm>
          <a:off x="3782413" y="1979772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0F898-664C-4C06-B481-020283C49EDE}">
      <dsp:nvSpPr>
        <dsp:cNvPr id="0" name=""/>
        <dsp:cNvSpPr/>
      </dsp:nvSpPr>
      <dsp:spPr>
        <a:xfrm>
          <a:off x="3858782" y="2052323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3871565" y="2065106"/>
        <a:ext cx="661754" cy="410882"/>
      </dsp:txXfrm>
    </dsp:sp>
    <dsp:sp modelId="{C926D736-9A86-4F28-915F-0EC5E189E422}">
      <dsp:nvSpPr>
        <dsp:cNvPr id="0" name=""/>
        <dsp:cNvSpPr/>
      </dsp:nvSpPr>
      <dsp:spPr>
        <a:xfrm>
          <a:off x="3362384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438753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3451536" y="2701450"/>
        <a:ext cx="661754" cy="410882"/>
      </dsp:txXfrm>
    </dsp:sp>
    <dsp:sp modelId="{282DEC7E-F011-45C3-8AE5-7CE826AC146E}">
      <dsp:nvSpPr>
        <dsp:cNvPr id="0" name=""/>
        <dsp:cNvSpPr/>
      </dsp:nvSpPr>
      <dsp:spPr>
        <a:xfrm>
          <a:off x="4202442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4E4F0-D8E3-47E7-96A8-398AACC40426}">
      <dsp:nvSpPr>
        <dsp:cNvPr id="0" name=""/>
        <dsp:cNvSpPr/>
      </dsp:nvSpPr>
      <dsp:spPr>
        <a:xfrm>
          <a:off x="4278811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4291594" y="2701450"/>
        <a:ext cx="661754" cy="410882"/>
      </dsp:txXfrm>
    </dsp:sp>
    <dsp:sp modelId="{0E4A2170-54DA-4859-A0C3-12E663C62249}">
      <dsp:nvSpPr>
        <dsp:cNvPr id="0" name=""/>
        <dsp:cNvSpPr/>
      </dsp:nvSpPr>
      <dsp:spPr>
        <a:xfrm>
          <a:off x="5462530" y="1979772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538899" y="2052323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5551682" y="2065106"/>
        <a:ext cx="661754" cy="410882"/>
      </dsp:txXfrm>
    </dsp:sp>
    <dsp:sp modelId="{2D8AAC62-3B2B-4B1D-9FC8-AB763354FCAD}">
      <dsp:nvSpPr>
        <dsp:cNvPr id="0" name=""/>
        <dsp:cNvSpPr/>
      </dsp:nvSpPr>
      <dsp:spPr>
        <a:xfrm>
          <a:off x="5042501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5118870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5131653" y="2701450"/>
        <a:ext cx="661754" cy="410882"/>
      </dsp:txXfrm>
    </dsp:sp>
    <dsp:sp modelId="{306649D4-7C53-49C3-8936-936E999BD6F9}">
      <dsp:nvSpPr>
        <dsp:cNvPr id="0" name=""/>
        <dsp:cNvSpPr/>
      </dsp:nvSpPr>
      <dsp:spPr>
        <a:xfrm>
          <a:off x="5882559" y="2616116"/>
          <a:ext cx="687320" cy="436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958928" y="2688667"/>
          <a:ext cx="687320" cy="436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900" kern="1200"/>
        </a:p>
      </dsp:txBody>
      <dsp:txXfrm>
        <a:off x="5971711" y="2701450"/>
        <a:ext cx="661754" cy="4108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9116E-3830-4066-B4C8-7F233EF0DD58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904E0-704A-4E84-BFB9-1C18679D0973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[1;9]</a:t>
          </a: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[1]</a:t>
          </a: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6F09F3F8-8414-44E2-8327-DD4078DE897E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794D1-5EBF-4D20-B27A-7E70D6258819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7513B240-30DA-4A61-95A2-5660C1C034A7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D5C74-9504-429C-A77B-2968BC5AEFA3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F6C81-C521-4068-AE88-227170E668AF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904E0-704A-4E84-BFB9-1C18679D0973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020638" y="1323623"/>
          <a:ext cx="153286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32869" y="124904"/>
              </a:lnTo>
              <a:lnTo>
                <a:pt x="1532869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48170" cy="183286"/>
        </a:xfrm>
        <a:custGeom>
          <a:avLst/>
          <a:gdLst/>
          <a:ahLst/>
          <a:cxnLst/>
          <a:rect l="0" t="0" r="0" b="0"/>
          <a:pathLst>
            <a:path>
              <a:moveTo>
                <a:pt x="1548170" y="0"/>
              </a:moveTo>
              <a:lnTo>
                <a:pt x="1548170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831512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901536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913257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75069" y="1506910"/>
          <a:ext cx="994797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045093" y="1573432"/>
          <a:ext cx="994797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1056814" y="1585153"/>
        <a:ext cx="971355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[1;9]</a:t>
          </a: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[1]</a:t>
          </a: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6F09F3F8-8414-44E2-8327-DD4078DE897E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D794D1-5EBF-4D20-B27A-7E70D6258819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62EFFD87-238A-4DD8-8116-0DC1B34FC353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7B2CC-782D-4DFA-9042-A5F7C642BE88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DAC1B-534F-456E-AD74-FDC1A0F0BBE4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020638" y="1323623"/>
          <a:ext cx="153286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32869" y="124904"/>
              </a:lnTo>
              <a:lnTo>
                <a:pt x="1532869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48170" cy="183286"/>
        </a:xfrm>
        <a:custGeom>
          <a:avLst/>
          <a:gdLst/>
          <a:ahLst/>
          <a:cxnLst/>
          <a:rect l="0" t="0" r="0" b="0"/>
          <a:pathLst>
            <a:path>
              <a:moveTo>
                <a:pt x="1548170" y="0"/>
              </a:moveTo>
              <a:lnTo>
                <a:pt x="1548170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831512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901536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913257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75069" y="1506910"/>
          <a:ext cx="994797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045093" y="1573432"/>
          <a:ext cx="994797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1056814" y="1585153"/>
        <a:ext cx="971355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[1;9]</a:t>
          </a: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[1]</a:t>
          </a: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[9]</a:t>
          </a: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F9A531A6-7025-4014-8209-9EE5C489BE7A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FD42D-A487-4EDC-8058-E65DE5C40B85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42DED-4EE3-4AAD-8415-2EE64F6BC2F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[1;9]</a:t>
          </a: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DBF7EE2E-4E6D-4D78-A43D-84DEC256CBC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C98E22-AA93-42F9-A1F4-B22C29568AB9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B13B94-F4AF-40FD-89F5-A6A96C6436D1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48630" y="1323623"/>
          <a:ext cx="1604877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604877" y="124904"/>
              </a:lnTo>
              <a:lnTo>
                <a:pt x="1604877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476162" cy="183286"/>
        </a:xfrm>
        <a:custGeom>
          <a:avLst/>
          <a:gdLst/>
          <a:ahLst/>
          <a:cxnLst/>
          <a:rect l="0" t="0" r="0" b="0"/>
          <a:pathLst>
            <a:path>
              <a:moveTo>
                <a:pt x="1476162" y="0"/>
              </a:moveTo>
              <a:lnTo>
                <a:pt x="1476162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59504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29528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41249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831053" y="1506910"/>
          <a:ext cx="1282829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01077" y="1573432"/>
          <a:ext cx="1282829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12798" y="1585153"/>
        <a:ext cx="1259387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EB52759D-C134-4C37-9A5D-D1CA70675262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E7E91-691A-43AE-9884-0504EAADC4CB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13619" y="1323623"/>
          <a:ext cx="1639888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639888" y="124904"/>
              </a:lnTo>
              <a:lnTo>
                <a:pt x="1639888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441151" cy="183286"/>
        </a:xfrm>
        <a:custGeom>
          <a:avLst/>
          <a:gdLst/>
          <a:ahLst/>
          <a:cxnLst/>
          <a:rect l="0" t="0" r="0" b="0"/>
          <a:pathLst>
            <a:path>
              <a:moveTo>
                <a:pt x="1441151" y="0"/>
              </a:moveTo>
              <a:lnTo>
                <a:pt x="1441151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24493" y="923438"/>
          <a:ext cx="237825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794516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06237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761030" y="1506910"/>
          <a:ext cx="1422875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831054" y="1573432"/>
          <a:ext cx="1422875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842775" y="1585153"/>
        <a:ext cx="1399433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[6]</a:t>
          </a: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[6]</a:t>
          </a: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743304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415479" y="134747"/>
              </a:lnTo>
              <a:lnTo>
                <a:pt x="41547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5327824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415479" y="0"/>
              </a:moveTo>
              <a:lnTo>
                <a:pt x="415479" y="134747"/>
              </a:lnTo>
              <a:lnTo>
                <a:pt x="0" y="134747"/>
              </a:lnTo>
              <a:lnTo>
                <a:pt x="0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912344" y="1341416"/>
          <a:ext cx="83095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830959" y="134747"/>
              </a:lnTo>
              <a:lnTo>
                <a:pt x="83095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D7BF27-9B0C-4821-B292-03A8A717469D}">
      <dsp:nvSpPr>
        <dsp:cNvPr id="0" name=""/>
        <dsp:cNvSpPr/>
      </dsp:nvSpPr>
      <dsp:spPr>
        <a:xfrm>
          <a:off x="4081384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415479" y="134747"/>
              </a:lnTo>
              <a:lnTo>
                <a:pt x="41547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604940" y="1970868"/>
          <a:ext cx="476444" cy="179840"/>
        </a:xfrm>
        <a:custGeom>
          <a:avLst/>
          <a:gdLst/>
          <a:ahLst/>
          <a:cxnLst/>
          <a:rect l="0" t="0" r="0" b="0"/>
          <a:pathLst>
            <a:path>
              <a:moveTo>
                <a:pt x="476444" y="0"/>
              </a:moveTo>
              <a:lnTo>
                <a:pt x="476444" y="116857"/>
              </a:lnTo>
              <a:lnTo>
                <a:pt x="0" y="116857"/>
              </a:lnTo>
              <a:lnTo>
                <a:pt x="0" y="1798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981AC-D4A5-4C7C-B56E-AB12F0900EEB}">
      <dsp:nvSpPr>
        <dsp:cNvPr id="0" name=""/>
        <dsp:cNvSpPr/>
      </dsp:nvSpPr>
      <dsp:spPr>
        <a:xfrm>
          <a:off x="4081384" y="1341416"/>
          <a:ext cx="830959" cy="197730"/>
        </a:xfrm>
        <a:custGeom>
          <a:avLst/>
          <a:gdLst/>
          <a:ahLst/>
          <a:cxnLst/>
          <a:rect l="0" t="0" r="0" b="0"/>
          <a:pathLst>
            <a:path>
              <a:moveTo>
                <a:pt x="830959" y="0"/>
              </a:moveTo>
              <a:lnTo>
                <a:pt x="830959" y="134747"/>
              </a:lnTo>
              <a:lnTo>
                <a:pt x="0" y="134747"/>
              </a:lnTo>
              <a:lnTo>
                <a:pt x="0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312424" y="769042"/>
          <a:ext cx="1599920" cy="140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669"/>
              </a:lnTo>
              <a:lnTo>
                <a:pt x="1599920" y="77669"/>
              </a:lnTo>
              <a:lnTo>
                <a:pt x="1599920" y="1406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B1289-F41E-4FAC-A425-7ED47A06E11B}">
      <dsp:nvSpPr>
        <dsp:cNvPr id="0" name=""/>
        <dsp:cNvSpPr/>
      </dsp:nvSpPr>
      <dsp:spPr>
        <a:xfrm>
          <a:off x="2419465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415479" y="134747"/>
              </a:lnTo>
              <a:lnTo>
                <a:pt x="41547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003985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415479" y="0"/>
              </a:moveTo>
              <a:lnTo>
                <a:pt x="415479" y="134747"/>
              </a:lnTo>
              <a:lnTo>
                <a:pt x="0" y="134747"/>
              </a:lnTo>
              <a:lnTo>
                <a:pt x="0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8DE7E-73B2-4E1D-9E8A-925934F21DB2}">
      <dsp:nvSpPr>
        <dsp:cNvPr id="0" name=""/>
        <dsp:cNvSpPr/>
      </dsp:nvSpPr>
      <dsp:spPr>
        <a:xfrm>
          <a:off x="1588505" y="1341416"/>
          <a:ext cx="83095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830959" y="134747"/>
              </a:lnTo>
              <a:lnTo>
                <a:pt x="83095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57545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747"/>
              </a:lnTo>
              <a:lnTo>
                <a:pt x="415479" y="134747"/>
              </a:lnTo>
              <a:lnTo>
                <a:pt x="415479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42065" y="1970868"/>
          <a:ext cx="415479" cy="197730"/>
        </a:xfrm>
        <a:custGeom>
          <a:avLst/>
          <a:gdLst/>
          <a:ahLst/>
          <a:cxnLst/>
          <a:rect l="0" t="0" r="0" b="0"/>
          <a:pathLst>
            <a:path>
              <a:moveTo>
                <a:pt x="415479" y="0"/>
              </a:moveTo>
              <a:lnTo>
                <a:pt x="415479" y="134747"/>
              </a:lnTo>
              <a:lnTo>
                <a:pt x="0" y="134747"/>
              </a:lnTo>
              <a:lnTo>
                <a:pt x="0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57545" y="1341416"/>
          <a:ext cx="830959" cy="197730"/>
        </a:xfrm>
        <a:custGeom>
          <a:avLst/>
          <a:gdLst/>
          <a:ahLst/>
          <a:cxnLst/>
          <a:rect l="0" t="0" r="0" b="0"/>
          <a:pathLst>
            <a:path>
              <a:moveTo>
                <a:pt x="830959" y="0"/>
              </a:moveTo>
              <a:lnTo>
                <a:pt x="830959" y="134747"/>
              </a:lnTo>
              <a:lnTo>
                <a:pt x="0" y="134747"/>
              </a:lnTo>
              <a:lnTo>
                <a:pt x="0" y="197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588505" y="769042"/>
          <a:ext cx="1723919" cy="140652"/>
        </a:xfrm>
        <a:custGeom>
          <a:avLst/>
          <a:gdLst/>
          <a:ahLst/>
          <a:cxnLst/>
          <a:rect l="0" t="0" r="0" b="0"/>
          <a:pathLst>
            <a:path>
              <a:moveTo>
                <a:pt x="1723919" y="0"/>
              </a:moveTo>
              <a:lnTo>
                <a:pt x="1723919" y="77669"/>
              </a:lnTo>
              <a:lnTo>
                <a:pt x="0" y="77669"/>
              </a:lnTo>
              <a:lnTo>
                <a:pt x="0" y="1406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2029589" y="337320"/>
          <a:ext cx="2565669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2105131" y="409085"/>
          <a:ext cx="2565669" cy="431721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2117776" y="421730"/>
        <a:ext cx="2540379" cy="406431"/>
      </dsp:txXfrm>
    </dsp:sp>
    <dsp:sp modelId="{953E3338-2E09-4E17-9741-48135F402AD0}">
      <dsp:nvSpPr>
        <dsp:cNvPr id="0" name=""/>
        <dsp:cNvSpPr/>
      </dsp:nvSpPr>
      <dsp:spPr>
        <a:xfrm>
          <a:off x="1004580" y="909694"/>
          <a:ext cx="1167850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080121" y="981459"/>
          <a:ext cx="1167850" cy="431721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[</a:t>
          </a:r>
          <a:r>
            <a:rPr lang="fr-FR" sz="1200" kern="1200" dirty="0" smtClean="0"/>
            <a:t>20;5;1;9</a:t>
          </a:r>
          <a:r>
            <a:rPr lang="fr-FR" sz="1300" kern="1200" dirty="0" smtClean="0"/>
            <a:t>]</a:t>
          </a:r>
          <a:endParaRPr lang="fr-FR" sz="1300" kern="1200" dirty="0"/>
        </a:p>
      </dsp:txBody>
      <dsp:txXfrm>
        <a:off x="1092766" y="994104"/>
        <a:ext cx="1142560" cy="406431"/>
      </dsp:txXfrm>
    </dsp:sp>
    <dsp:sp modelId="{593F1033-3DE4-481E-BFFF-209CC69ED8B1}">
      <dsp:nvSpPr>
        <dsp:cNvPr id="0" name=""/>
        <dsp:cNvSpPr/>
      </dsp:nvSpPr>
      <dsp:spPr>
        <a:xfrm>
          <a:off x="417607" y="1539146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93149" y="1610911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505794" y="1623556"/>
        <a:ext cx="654586" cy="406431"/>
      </dsp:txXfrm>
    </dsp:sp>
    <dsp:sp modelId="{CF006496-80F5-4893-8B96-9D86371F0E18}">
      <dsp:nvSpPr>
        <dsp:cNvPr id="0" name=""/>
        <dsp:cNvSpPr/>
      </dsp:nvSpPr>
      <dsp:spPr>
        <a:xfrm>
          <a:off x="2127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7669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90314" y="2253008"/>
        <a:ext cx="654586" cy="406431"/>
      </dsp:txXfrm>
    </dsp:sp>
    <dsp:sp modelId="{C550AF9B-ACA0-47E6-96DC-DF9A292EEEB2}">
      <dsp:nvSpPr>
        <dsp:cNvPr id="0" name=""/>
        <dsp:cNvSpPr/>
      </dsp:nvSpPr>
      <dsp:spPr>
        <a:xfrm>
          <a:off x="833087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908629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921274" y="2253008"/>
        <a:ext cx="654586" cy="406431"/>
      </dsp:txXfrm>
    </dsp:sp>
    <dsp:sp modelId="{A7BFCFDC-484D-4641-A5DA-79513AE591FB}">
      <dsp:nvSpPr>
        <dsp:cNvPr id="0" name=""/>
        <dsp:cNvSpPr/>
      </dsp:nvSpPr>
      <dsp:spPr>
        <a:xfrm>
          <a:off x="2079527" y="1539146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E8BB9-72FF-4D16-B746-E8705E7A4124}">
      <dsp:nvSpPr>
        <dsp:cNvPr id="0" name=""/>
        <dsp:cNvSpPr/>
      </dsp:nvSpPr>
      <dsp:spPr>
        <a:xfrm>
          <a:off x="2155068" y="1610911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2167713" y="1623556"/>
        <a:ext cx="654586" cy="406431"/>
      </dsp:txXfrm>
    </dsp:sp>
    <dsp:sp modelId="{2E6860C5-9269-403F-9368-68A0E72B83B2}">
      <dsp:nvSpPr>
        <dsp:cNvPr id="0" name=""/>
        <dsp:cNvSpPr/>
      </dsp:nvSpPr>
      <dsp:spPr>
        <a:xfrm>
          <a:off x="1664047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739588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1752233" y="2253008"/>
        <a:ext cx="654586" cy="406431"/>
      </dsp:txXfrm>
    </dsp:sp>
    <dsp:sp modelId="{EA5A920A-E6D9-4E0E-BDBB-D48FF3F25D0E}">
      <dsp:nvSpPr>
        <dsp:cNvPr id="0" name=""/>
        <dsp:cNvSpPr/>
      </dsp:nvSpPr>
      <dsp:spPr>
        <a:xfrm>
          <a:off x="2495007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D28E9C-A912-4B3B-BF43-3FF83C0C4E1E}">
      <dsp:nvSpPr>
        <dsp:cNvPr id="0" name=""/>
        <dsp:cNvSpPr/>
      </dsp:nvSpPr>
      <dsp:spPr>
        <a:xfrm>
          <a:off x="2570548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2583193" y="2253008"/>
        <a:ext cx="654586" cy="406431"/>
      </dsp:txXfrm>
    </dsp:sp>
    <dsp:sp modelId="{10C09F43-8751-4A57-B39F-5714BACA2AAF}">
      <dsp:nvSpPr>
        <dsp:cNvPr id="0" name=""/>
        <dsp:cNvSpPr/>
      </dsp:nvSpPr>
      <dsp:spPr>
        <a:xfrm>
          <a:off x="4359241" y="909694"/>
          <a:ext cx="110620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434783" y="981459"/>
          <a:ext cx="110620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4447428" y="994104"/>
        <a:ext cx="1080916" cy="406431"/>
      </dsp:txXfrm>
    </dsp:sp>
    <dsp:sp modelId="{B0C881B0-2DC3-4E3A-A336-BC4C6F245E1F}">
      <dsp:nvSpPr>
        <dsp:cNvPr id="0" name=""/>
        <dsp:cNvSpPr/>
      </dsp:nvSpPr>
      <dsp:spPr>
        <a:xfrm>
          <a:off x="3741446" y="1539146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761154-E594-49CC-9FB1-3D5494EA8116}">
      <dsp:nvSpPr>
        <dsp:cNvPr id="0" name=""/>
        <dsp:cNvSpPr/>
      </dsp:nvSpPr>
      <dsp:spPr>
        <a:xfrm>
          <a:off x="3816988" y="1610911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3829633" y="1623556"/>
        <a:ext cx="654586" cy="406431"/>
      </dsp:txXfrm>
    </dsp:sp>
    <dsp:sp modelId="{C926D736-9A86-4F28-915F-0EC5E189E422}">
      <dsp:nvSpPr>
        <dsp:cNvPr id="0" name=""/>
        <dsp:cNvSpPr/>
      </dsp:nvSpPr>
      <dsp:spPr>
        <a:xfrm>
          <a:off x="3265002" y="2150708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340544" y="222247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3353189" y="2235118"/>
        <a:ext cx="654586" cy="406431"/>
      </dsp:txXfrm>
    </dsp:sp>
    <dsp:sp modelId="{A0213235-1F93-470A-87ED-18BB9136B359}">
      <dsp:nvSpPr>
        <dsp:cNvPr id="0" name=""/>
        <dsp:cNvSpPr/>
      </dsp:nvSpPr>
      <dsp:spPr>
        <a:xfrm>
          <a:off x="4156926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2E32D-3A1A-4762-B9EA-DF47913CD585}">
      <dsp:nvSpPr>
        <dsp:cNvPr id="0" name=""/>
        <dsp:cNvSpPr/>
      </dsp:nvSpPr>
      <dsp:spPr>
        <a:xfrm>
          <a:off x="4232468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4245113" y="2253008"/>
        <a:ext cx="654586" cy="406431"/>
      </dsp:txXfrm>
    </dsp:sp>
    <dsp:sp modelId="{0E4A2170-54DA-4859-A0C3-12E663C62249}">
      <dsp:nvSpPr>
        <dsp:cNvPr id="0" name=""/>
        <dsp:cNvSpPr/>
      </dsp:nvSpPr>
      <dsp:spPr>
        <a:xfrm>
          <a:off x="5403366" y="1539146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478908" y="1610911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491553" y="1623556"/>
        <a:ext cx="654586" cy="406431"/>
      </dsp:txXfrm>
    </dsp:sp>
    <dsp:sp modelId="{2D8AAC62-3B2B-4B1D-9FC8-AB763354FCAD}">
      <dsp:nvSpPr>
        <dsp:cNvPr id="0" name=""/>
        <dsp:cNvSpPr/>
      </dsp:nvSpPr>
      <dsp:spPr>
        <a:xfrm>
          <a:off x="4987886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5063428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076073" y="2253008"/>
        <a:ext cx="654586" cy="406431"/>
      </dsp:txXfrm>
    </dsp:sp>
    <dsp:sp modelId="{306649D4-7C53-49C3-8936-936E999BD6F9}">
      <dsp:nvSpPr>
        <dsp:cNvPr id="0" name=""/>
        <dsp:cNvSpPr/>
      </dsp:nvSpPr>
      <dsp:spPr>
        <a:xfrm>
          <a:off x="5818846" y="2168599"/>
          <a:ext cx="679876" cy="431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894388" y="2240363"/>
          <a:ext cx="679876" cy="4317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907033" y="2253008"/>
        <a:ext cx="654586" cy="40643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[6]</a:t>
          </a: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[-4]</a:t>
          </a: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[34;10]</a:t>
          </a: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[34;10]</a:t>
          </a: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[34]</a:t>
          </a: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[34;10]</a:t>
          </a: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[34]</a:t>
          </a: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[34;10]</a:t>
          </a: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[34]</a:t>
          </a: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[10]</a:t>
          </a: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[6;-4;34;10]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[-4;6]</a:t>
          </a: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[10;34]</a:t>
          </a: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[1;5;9;20]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[-4;6;10;34]</a:t>
          </a: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9A81B-2F0E-4D6C-8474-B09F417D713A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DA5B38-3B40-4176-8554-E5A8EE857FE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[-4;1;6;9;10;20;34]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122552" y="1585153"/>
        <a:ext cx="1001958" cy="376743"/>
      </dsp:txXfrm>
    </dsp:sp>
    <dsp:sp modelId="{02A46D35-811E-4E78-AFD8-9E0E352784BA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E2C8-58F4-460F-A9C6-71C8629EAAFD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164756" y="2752097"/>
        <a:ext cx="606770" cy="376743"/>
      </dsp:txXfrm>
    </dsp:sp>
    <dsp:sp modelId="{28C9A901-31C0-4B51-B001-B6B37A0755B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FFD77-5A0D-44AE-BF11-63B172AF1E0C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475536" y="2752097"/>
        <a:ext cx="606770" cy="3767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565423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402611" y="130574"/>
              </a:lnTo>
              <a:lnTo>
                <a:pt x="402611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5162811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402611" y="0"/>
              </a:moveTo>
              <a:lnTo>
                <a:pt x="402611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760199" y="1686272"/>
          <a:ext cx="805223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805223" y="130574"/>
              </a:lnTo>
              <a:lnTo>
                <a:pt x="805223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28625-74D7-4E36-B36E-48406A130AB4}">
      <dsp:nvSpPr>
        <dsp:cNvPr id="0" name=""/>
        <dsp:cNvSpPr/>
      </dsp:nvSpPr>
      <dsp:spPr>
        <a:xfrm>
          <a:off x="3954976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402611" y="130574"/>
              </a:lnTo>
              <a:lnTo>
                <a:pt x="402611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552364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402611" y="0"/>
              </a:moveTo>
              <a:lnTo>
                <a:pt x="402611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C738A-9880-4D6A-98C3-8346EE34CF0B}">
      <dsp:nvSpPr>
        <dsp:cNvPr id="0" name=""/>
        <dsp:cNvSpPr/>
      </dsp:nvSpPr>
      <dsp:spPr>
        <a:xfrm>
          <a:off x="3954976" y="1686272"/>
          <a:ext cx="805223" cy="191606"/>
        </a:xfrm>
        <a:custGeom>
          <a:avLst/>
          <a:gdLst/>
          <a:ahLst/>
          <a:cxnLst/>
          <a:rect l="0" t="0" r="0" b="0"/>
          <a:pathLst>
            <a:path>
              <a:moveTo>
                <a:pt x="805223" y="0"/>
              </a:moveTo>
              <a:lnTo>
                <a:pt x="805223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253034" y="1076315"/>
          <a:ext cx="1507165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1507165" y="130574"/>
              </a:lnTo>
              <a:lnTo>
                <a:pt x="1507165" y="1916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930C6-40E7-4B0F-AE1D-0009AB3EF36B}">
      <dsp:nvSpPr>
        <dsp:cNvPr id="0" name=""/>
        <dsp:cNvSpPr/>
      </dsp:nvSpPr>
      <dsp:spPr>
        <a:xfrm>
          <a:off x="2344529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402611" y="130574"/>
              </a:lnTo>
              <a:lnTo>
                <a:pt x="402611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941917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402611" y="0"/>
              </a:moveTo>
              <a:lnTo>
                <a:pt x="402611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E209D-6A21-42F5-BB06-A21C89D648B2}">
      <dsp:nvSpPr>
        <dsp:cNvPr id="0" name=""/>
        <dsp:cNvSpPr/>
      </dsp:nvSpPr>
      <dsp:spPr>
        <a:xfrm>
          <a:off x="1539306" y="1686272"/>
          <a:ext cx="805223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805223" y="130574"/>
              </a:lnTo>
              <a:lnTo>
                <a:pt x="805223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34082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74"/>
              </a:lnTo>
              <a:lnTo>
                <a:pt x="402611" y="130574"/>
              </a:lnTo>
              <a:lnTo>
                <a:pt x="402611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31471" y="2296228"/>
          <a:ext cx="402611" cy="191606"/>
        </a:xfrm>
        <a:custGeom>
          <a:avLst/>
          <a:gdLst/>
          <a:ahLst/>
          <a:cxnLst/>
          <a:rect l="0" t="0" r="0" b="0"/>
          <a:pathLst>
            <a:path>
              <a:moveTo>
                <a:pt x="402611" y="0"/>
              </a:moveTo>
              <a:lnTo>
                <a:pt x="402611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34082" y="1686272"/>
          <a:ext cx="805223" cy="191606"/>
        </a:xfrm>
        <a:custGeom>
          <a:avLst/>
          <a:gdLst/>
          <a:ahLst/>
          <a:cxnLst/>
          <a:rect l="0" t="0" r="0" b="0"/>
          <a:pathLst>
            <a:path>
              <a:moveTo>
                <a:pt x="805223" y="0"/>
              </a:moveTo>
              <a:lnTo>
                <a:pt x="805223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539306" y="1076315"/>
          <a:ext cx="1713728" cy="191606"/>
        </a:xfrm>
        <a:custGeom>
          <a:avLst/>
          <a:gdLst/>
          <a:ahLst/>
          <a:cxnLst/>
          <a:rect l="0" t="0" r="0" b="0"/>
          <a:pathLst>
            <a:path>
              <a:moveTo>
                <a:pt x="1713728" y="0"/>
              </a:moveTo>
              <a:lnTo>
                <a:pt x="1713728" y="130574"/>
              </a:lnTo>
              <a:lnTo>
                <a:pt x="0" y="130574"/>
              </a:lnTo>
              <a:lnTo>
                <a:pt x="0" y="1916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2009931" y="657965"/>
          <a:ext cx="2486205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2083133" y="727507"/>
          <a:ext cx="2486205" cy="41835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2095386" y="739760"/>
        <a:ext cx="2461699" cy="393844"/>
      </dsp:txXfrm>
    </dsp:sp>
    <dsp:sp modelId="{953E3338-2E09-4E17-9741-48135F402AD0}">
      <dsp:nvSpPr>
        <dsp:cNvPr id="0" name=""/>
        <dsp:cNvSpPr/>
      </dsp:nvSpPr>
      <dsp:spPr>
        <a:xfrm>
          <a:off x="1209896" y="1267922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283098" y="1337464"/>
          <a:ext cx="658819" cy="418350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[</a:t>
          </a:r>
          <a:r>
            <a:rPr lang="fr-FR" sz="1200" kern="1200" dirty="0" smtClean="0"/>
            <a:t>20;5;1;9</a:t>
          </a:r>
          <a:r>
            <a:rPr lang="fr-FR" sz="1000" kern="1200" dirty="0" smtClean="0"/>
            <a:t>]</a:t>
          </a:r>
          <a:endParaRPr lang="fr-FR" sz="1000" kern="1200" dirty="0"/>
        </a:p>
      </dsp:txBody>
      <dsp:txXfrm>
        <a:off x="1295351" y="1349717"/>
        <a:ext cx="634313" cy="393844"/>
      </dsp:txXfrm>
    </dsp:sp>
    <dsp:sp modelId="{593F1033-3DE4-481E-BFFF-209CC69ED8B1}">
      <dsp:nvSpPr>
        <dsp:cNvPr id="0" name=""/>
        <dsp:cNvSpPr/>
      </dsp:nvSpPr>
      <dsp:spPr>
        <a:xfrm>
          <a:off x="404673" y="1877878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77875" y="1947420"/>
          <a:ext cx="658819" cy="418350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[</a:t>
          </a:r>
          <a:r>
            <a:rPr lang="fr-FR" sz="1200" kern="1200" dirty="0" smtClean="0"/>
            <a:t>20;5</a:t>
          </a:r>
          <a:r>
            <a:rPr lang="fr-FR" sz="1600" kern="1200" dirty="0" smtClean="0"/>
            <a:t>]</a:t>
          </a:r>
          <a:endParaRPr lang="fr-FR" sz="1600" kern="1200" dirty="0"/>
        </a:p>
      </dsp:txBody>
      <dsp:txXfrm>
        <a:off x="490128" y="1959673"/>
        <a:ext cx="634313" cy="393844"/>
      </dsp:txXfrm>
    </dsp:sp>
    <dsp:sp modelId="{CF006496-80F5-4893-8B96-9D86371F0E18}">
      <dsp:nvSpPr>
        <dsp:cNvPr id="0" name=""/>
        <dsp:cNvSpPr/>
      </dsp:nvSpPr>
      <dsp:spPr>
        <a:xfrm>
          <a:off x="2061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5263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87516" y="2569630"/>
        <a:ext cx="634313" cy="393844"/>
      </dsp:txXfrm>
    </dsp:sp>
    <dsp:sp modelId="{C550AF9B-ACA0-47E6-96DC-DF9A292EEEB2}">
      <dsp:nvSpPr>
        <dsp:cNvPr id="0" name=""/>
        <dsp:cNvSpPr/>
      </dsp:nvSpPr>
      <dsp:spPr>
        <a:xfrm>
          <a:off x="807284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80487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892740" y="2569630"/>
        <a:ext cx="634313" cy="393844"/>
      </dsp:txXfrm>
    </dsp:sp>
    <dsp:sp modelId="{41E88336-FA9E-4BDC-B5F8-95B29B8627D9}">
      <dsp:nvSpPr>
        <dsp:cNvPr id="0" name=""/>
        <dsp:cNvSpPr/>
      </dsp:nvSpPr>
      <dsp:spPr>
        <a:xfrm>
          <a:off x="2015119" y="1877878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2A636-5216-47CC-81E5-BC238371B03F}">
      <dsp:nvSpPr>
        <dsp:cNvPr id="0" name=""/>
        <dsp:cNvSpPr/>
      </dsp:nvSpPr>
      <dsp:spPr>
        <a:xfrm>
          <a:off x="2088322" y="1947420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2100575" y="1959673"/>
        <a:ext cx="634313" cy="393844"/>
      </dsp:txXfrm>
    </dsp:sp>
    <dsp:sp modelId="{2E6860C5-9269-403F-9368-68A0E72B83B2}">
      <dsp:nvSpPr>
        <dsp:cNvPr id="0" name=""/>
        <dsp:cNvSpPr/>
      </dsp:nvSpPr>
      <dsp:spPr>
        <a:xfrm>
          <a:off x="1612508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685710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1697963" y="2569630"/>
        <a:ext cx="634313" cy="393844"/>
      </dsp:txXfrm>
    </dsp:sp>
    <dsp:sp modelId="{A6D5EDC1-141B-4265-B977-50C0F2597367}">
      <dsp:nvSpPr>
        <dsp:cNvPr id="0" name=""/>
        <dsp:cNvSpPr/>
      </dsp:nvSpPr>
      <dsp:spPr>
        <a:xfrm>
          <a:off x="2417731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45377C-36F4-42F4-A49D-A439D8AF5BB3}">
      <dsp:nvSpPr>
        <dsp:cNvPr id="0" name=""/>
        <dsp:cNvSpPr/>
      </dsp:nvSpPr>
      <dsp:spPr>
        <a:xfrm>
          <a:off x="2490933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2503186" y="2569630"/>
        <a:ext cx="634313" cy="393844"/>
      </dsp:txXfrm>
    </dsp:sp>
    <dsp:sp modelId="{10C09F43-8751-4A57-B39F-5714BACA2AAF}">
      <dsp:nvSpPr>
        <dsp:cNvPr id="0" name=""/>
        <dsp:cNvSpPr/>
      </dsp:nvSpPr>
      <dsp:spPr>
        <a:xfrm>
          <a:off x="4224227" y="1267922"/>
          <a:ext cx="1071944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297429" y="1337464"/>
          <a:ext cx="1071944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4309682" y="1349717"/>
        <a:ext cx="1047438" cy="393844"/>
      </dsp:txXfrm>
    </dsp:sp>
    <dsp:sp modelId="{C08B7AF5-1364-4F13-8F3A-2D53177F73FC}">
      <dsp:nvSpPr>
        <dsp:cNvPr id="0" name=""/>
        <dsp:cNvSpPr/>
      </dsp:nvSpPr>
      <dsp:spPr>
        <a:xfrm>
          <a:off x="3625566" y="1877878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A0AE5-5227-4ACF-9752-25890F2C314D}">
      <dsp:nvSpPr>
        <dsp:cNvPr id="0" name=""/>
        <dsp:cNvSpPr/>
      </dsp:nvSpPr>
      <dsp:spPr>
        <a:xfrm>
          <a:off x="3698768" y="1947420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3711021" y="1959673"/>
        <a:ext cx="634313" cy="393844"/>
      </dsp:txXfrm>
    </dsp:sp>
    <dsp:sp modelId="{C926D736-9A86-4F28-915F-0EC5E189E422}">
      <dsp:nvSpPr>
        <dsp:cNvPr id="0" name=""/>
        <dsp:cNvSpPr/>
      </dsp:nvSpPr>
      <dsp:spPr>
        <a:xfrm>
          <a:off x="3222955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296157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3308410" y="2569630"/>
        <a:ext cx="634313" cy="393844"/>
      </dsp:txXfrm>
    </dsp:sp>
    <dsp:sp modelId="{72440CF8-A9E9-4604-B2B3-DBA53E1B6B90}">
      <dsp:nvSpPr>
        <dsp:cNvPr id="0" name=""/>
        <dsp:cNvSpPr/>
      </dsp:nvSpPr>
      <dsp:spPr>
        <a:xfrm>
          <a:off x="4028178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C3B01-E8D5-40D1-8376-E2AD70EFFC9A}">
      <dsp:nvSpPr>
        <dsp:cNvPr id="0" name=""/>
        <dsp:cNvSpPr/>
      </dsp:nvSpPr>
      <dsp:spPr>
        <a:xfrm>
          <a:off x="4101380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4113633" y="2569630"/>
        <a:ext cx="634313" cy="393844"/>
      </dsp:txXfrm>
    </dsp:sp>
    <dsp:sp modelId="{0E4A2170-54DA-4859-A0C3-12E663C62249}">
      <dsp:nvSpPr>
        <dsp:cNvPr id="0" name=""/>
        <dsp:cNvSpPr/>
      </dsp:nvSpPr>
      <dsp:spPr>
        <a:xfrm>
          <a:off x="5236013" y="1877878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309215" y="1947420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321468" y="1959673"/>
        <a:ext cx="634313" cy="393844"/>
      </dsp:txXfrm>
    </dsp:sp>
    <dsp:sp modelId="{2D8AAC62-3B2B-4B1D-9FC8-AB763354FCAD}">
      <dsp:nvSpPr>
        <dsp:cNvPr id="0" name=""/>
        <dsp:cNvSpPr/>
      </dsp:nvSpPr>
      <dsp:spPr>
        <a:xfrm>
          <a:off x="4833401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906603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4918856" y="2569630"/>
        <a:ext cx="634313" cy="393844"/>
      </dsp:txXfrm>
    </dsp:sp>
    <dsp:sp modelId="{306649D4-7C53-49C3-8936-936E999BD6F9}">
      <dsp:nvSpPr>
        <dsp:cNvPr id="0" name=""/>
        <dsp:cNvSpPr/>
      </dsp:nvSpPr>
      <dsp:spPr>
        <a:xfrm>
          <a:off x="5638625" y="2487835"/>
          <a:ext cx="658819" cy="4183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711827" y="2557377"/>
          <a:ext cx="658819" cy="4183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/>
        </a:p>
      </dsp:txBody>
      <dsp:txXfrm>
        <a:off x="5724080" y="2569630"/>
        <a:ext cx="634313" cy="393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AC59A-7B7B-4DC3-9EDC-75CF223C3FC9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0AB8A-1A80-4202-91C0-CE55E2261CD5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140069-B44C-4DCA-B170-4EC36460D9CD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26394-4A16-44C0-8A0A-7CC3FDD59413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[</a:t>
          </a:r>
          <a:r>
            <a:rPr lang="fr-FR" sz="1200" kern="1200" dirty="0" smtClean="0"/>
            <a:t>20;5;1;9</a:t>
          </a:r>
          <a:r>
            <a:rPr lang="fr-FR" sz="1000" kern="1200" dirty="0" smtClean="0"/>
            <a:t>]</a:t>
          </a:r>
          <a:endParaRPr lang="fr-FR" sz="10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[</a:t>
          </a:r>
          <a:r>
            <a:rPr lang="fr-FR" sz="1200" kern="1200" dirty="0" smtClean="0"/>
            <a:t>20;5</a:t>
          </a:r>
          <a:r>
            <a:rPr lang="fr-FR" sz="1500" kern="1200" dirty="0" smtClean="0"/>
            <a:t>]</a:t>
          </a:r>
          <a:endParaRPr lang="fr-FR" sz="15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</a:t>
          </a:r>
          <a:r>
            <a:rPr lang="fr-FR" sz="1700" kern="1200" dirty="0" smtClean="0"/>
            <a:t>]</a:t>
          </a: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853976" y="2752097"/>
        <a:ext cx="606770" cy="376743"/>
      </dsp:txXfrm>
    </dsp:sp>
    <dsp:sp modelId="{1AF87F9D-8F40-44EB-9D91-ECC7D2355469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08E60-1F0D-41A3-84AE-13067A44FD57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009366" y="2168625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1624236" y="2752097"/>
        <a:ext cx="606770" cy="376743"/>
      </dsp:txXfrm>
    </dsp:sp>
    <dsp:sp modelId="{7B70163A-E794-470E-8AFA-1BDD8BA6C671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85D0E-C7F3-4290-ADCE-81C8B21B096A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4380AC69-6356-4726-961F-8088921D7A4F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4EB47-7F56-4DAC-B41A-4D9177C3261B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AC762A08-5053-4071-B72E-33215C14C765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9C298-240D-4CFB-BFE8-21D7370A0348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2E215-BD22-4EC2-A264-182D9DA94716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48766" y="2490567"/>
          <a:ext cx="434481" cy="167619"/>
        </a:xfrm>
        <a:custGeom>
          <a:avLst/>
          <a:gdLst/>
          <a:ahLst/>
          <a:cxnLst/>
          <a:rect l="0" t="0" r="0" b="0"/>
          <a:pathLst>
            <a:path>
              <a:moveTo>
                <a:pt x="434481" y="0"/>
              </a:moveTo>
              <a:lnTo>
                <a:pt x="434481" y="109237"/>
              </a:lnTo>
              <a:lnTo>
                <a:pt x="0" y="109237"/>
              </a:lnTo>
              <a:lnTo>
                <a:pt x="0" y="16761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0AB8A-1A80-4202-91C0-CE55E2261CD5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12626" y="1323623"/>
          <a:ext cx="1640881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640881" y="124904"/>
              </a:lnTo>
              <a:lnTo>
                <a:pt x="1640881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310A2-4AAD-4659-9C11-6C3B45DA9693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813325" y="2490567"/>
          <a:ext cx="429402" cy="174018"/>
        </a:xfrm>
        <a:custGeom>
          <a:avLst/>
          <a:gdLst/>
          <a:ahLst/>
          <a:cxnLst/>
          <a:rect l="0" t="0" r="0" b="0"/>
          <a:pathLst>
            <a:path>
              <a:moveTo>
                <a:pt x="429402" y="0"/>
              </a:moveTo>
              <a:lnTo>
                <a:pt x="429402" y="115636"/>
              </a:lnTo>
              <a:lnTo>
                <a:pt x="0" y="115636"/>
              </a:lnTo>
              <a:lnTo>
                <a:pt x="0" y="1740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26394-4A16-44C0-8A0A-7CC3FDD59413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440158" cy="183286"/>
        </a:xfrm>
        <a:custGeom>
          <a:avLst/>
          <a:gdLst/>
          <a:ahLst/>
          <a:cxnLst/>
          <a:rect l="0" t="0" r="0" b="0"/>
          <a:pathLst>
            <a:path>
              <a:moveTo>
                <a:pt x="1440158" y="0"/>
              </a:moveTo>
              <a:lnTo>
                <a:pt x="1440158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23500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793524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1805245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759045" y="1506910"/>
          <a:ext cx="1426845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829069" y="1573432"/>
          <a:ext cx="1426845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[</a:t>
          </a:r>
          <a:r>
            <a:rPr lang="fr-FR" sz="1200" kern="1200" dirty="0" smtClean="0"/>
            <a:t>20;5;1;9</a:t>
          </a:r>
          <a:r>
            <a:rPr lang="fr-FR" sz="1000" kern="1200" dirty="0" smtClean="0"/>
            <a:t>]</a:t>
          </a:r>
          <a:endParaRPr lang="fr-FR" sz="1000" kern="1200" dirty="0"/>
        </a:p>
      </dsp:txBody>
      <dsp:txXfrm>
        <a:off x="840790" y="1585153"/>
        <a:ext cx="1403403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[</a:t>
          </a:r>
          <a:r>
            <a:rPr lang="fr-FR" sz="1200" kern="1200" dirty="0" smtClean="0"/>
            <a:t>20;5</a:t>
          </a:r>
          <a:r>
            <a:rPr lang="fr-FR" sz="1500" kern="1200" dirty="0" smtClean="0"/>
            <a:t>]</a:t>
          </a:r>
          <a:endParaRPr lang="fr-FR" sz="15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</a:t>
          </a:r>
          <a:r>
            <a:rPr lang="fr-FR" sz="1700" kern="1200" dirty="0" smtClean="0"/>
            <a:t>]</a:t>
          </a: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853976" y="2752097"/>
        <a:ext cx="606770" cy="376743"/>
      </dsp:txXfrm>
    </dsp:sp>
    <dsp:sp modelId="{1AF87F9D-8F40-44EB-9D91-ECC7D2355469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08E60-1F0D-41A3-84AE-13067A44FD57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009366" y="2168625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1498219" y="2664585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568243" y="2731108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1579964" y="2742829"/>
        <a:ext cx="606770" cy="376743"/>
      </dsp:txXfrm>
    </dsp:sp>
    <dsp:sp modelId="{C5A01CAA-98B7-4A93-A480-2E0AF2F783F4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E57BF-3FA9-4F02-9DEE-52D98995A669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4380AC69-6356-4726-961F-8088921D7A4F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4EB47-7F56-4DAC-B41A-4D9177C3261B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33659" y="2658186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03683" y="2724709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15404" y="2736430"/>
        <a:ext cx="606770" cy="376743"/>
      </dsp:txXfrm>
    </dsp:sp>
    <dsp:sp modelId="{D986D09E-41E0-43CE-839B-B900D363CE7F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1CB9B-6318-4AF5-ACA9-0BD780236979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EF470-926E-4F67-B653-04212446996D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509B2-E86C-4EA0-ACA2-0E306DCD2F55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111785" y="1323623"/>
          <a:ext cx="144172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441723" y="124904"/>
              </a:lnTo>
              <a:lnTo>
                <a:pt x="144172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F2EB7-2F15-4D95-85C1-300F76450F4F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77A46-A3BA-47D4-901D-56046A84A9C5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639316" cy="183286"/>
        </a:xfrm>
        <a:custGeom>
          <a:avLst/>
          <a:gdLst/>
          <a:ahLst/>
          <a:cxnLst/>
          <a:rect l="0" t="0" r="0" b="0"/>
          <a:pathLst>
            <a:path>
              <a:moveTo>
                <a:pt x="1639316" y="0"/>
              </a:moveTo>
              <a:lnTo>
                <a:pt x="163931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922658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992682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[</a:t>
          </a:r>
          <a:r>
            <a:rPr lang="fr-FR" sz="1200" kern="1200" dirty="0" smtClean="0"/>
            <a:t>20;5;1;9;6;-4,34;10]</a:t>
          </a:r>
          <a:endParaRPr lang="fr-FR" sz="1200" kern="1200" dirty="0"/>
        </a:p>
      </dsp:txBody>
      <dsp:txXfrm>
        <a:off x="200440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1157361" y="1506910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227385" y="157343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[</a:t>
          </a:r>
          <a:r>
            <a:rPr lang="fr-FR" sz="1200" kern="1200" dirty="0" smtClean="0"/>
            <a:t>20;5;1;9</a:t>
          </a:r>
          <a:r>
            <a:rPr lang="fr-FR" sz="1000" kern="1200" dirty="0" smtClean="0"/>
            <a:t>]</a:t>
          </a:r>
          <a:endParaRPr lang="fr-FR" sz="1000" kern="1200" dirty="0"/>
        </a:p>
      </dsp:txBody>
      <dsp:txXfrm>
        <a:off x="1239106" y="1585153"/>
        <a:ext cx="606770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[</a:t>
          </a:r>
          <a:r>
            <a:rPr lang="fr-FR" sz="1200" kern="1200" dirty="0" smtClean="0"/>
            <a:t>20;5</a:t>
          </a:r>
          <a:r>
            <a:rPr lang="fr-FR" sz="1500" kern="1200" dirty="0" smtClean="0"/>
            <a:t>]</a:t>
          </a:r>
          <a:endParaRPr lang="fr-FR" sz="15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[20]</a:t>
          </a: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[5]</a:t>
          </a:r>
          <a:endParaRPr lang="fr-FR" sz="1200" kern="1200" dirty="0"/>
        </a:p>
      </dsp:txBody>
      <dsp:txXfrm>
        <a:off x="853976" y="2752097"/>
        <a:ext cx="606770" cy="376743"/>
      </dsp:txXfrm>
    </dsp:sp>
    <dsp:sp modelId="{8C7D2B0C-8600-4841-9C98-8F3584AB992D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75DC4-A1DA-4E1E-A4E5-368CE12D3020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2009366" y="2168625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1624236" y="2752097"/>
        <a:ext cx="606770" cy="376743"/>
      </dsp:txXfrm>
    </dsp:sp>
    <dsp:sp modelId="{4306C16E-1A5E-4AC0-AC14-5048677D6641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0B52A-DA6E-4D80-BCCC-5470AE267F19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EF8D260E-DCBB-4867-86F2-17329E945A33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9910A8-15F9-4FD0-83B8-D985C7E113D9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C9C0CBDC-1965-415C-AAFA-887FF192C58F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1A749E-9606-44D0-8096-11B9784D9D80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93E7D-AD45-416C-801F-47173A5693AE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593F6-9BCC-4E4A-8B44-2D0FD96BF2DC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5394" y="1410415"/>
          <a:ext cx="1568113" cy="96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12"/>
              </a:lnTo>
              <a:lnTo>
                <a:pt x="1568113" y="38112"/>
              </a:lnTo>
              <a:lnTo>
                <a:pt x="1568113" y="964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96DAEC-B426-4947-A7E9-054A45309E5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F1E2B-0D64-408A-92EC-2E30D59800C7}">
      <dsp:nvSpPr>
        <dsp:cNvPr id="0" name=""/>
        <dsp:cNvSpPr/>
      </dsp:nvSpPr>
      <dsp:spPr>
        <a:xfrm>
          <a:off x="1481952" y="1964001"/>
          <a:ext cx="760775" cy="1263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98"/>
              </a:lnTo>
              <a:lnTo>
                <a:pt x="760775" y="67998"/>
              </a:lnTo>
              <a:lnTo>
                <a:pt x="760775" y="1263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64001"/>
          <a:ext cx="779744" cy="126380"/>
        </a:xfrm>
        <a:custGeom>
          <a:avLst/>
          <a:gdLst/>
          <a:ahLst/>
          <a:cxnLst/>
          <a:rect l="0" t="0" r="0" b="0"/>
          <a:pathLst>
            <a:path>
              <a:moveTo>
                <a:pt x="779744" y="0"/>
              </a:moveTo>
              <a:lnTo>
                <a:pt x="779744" y="67998"/>
              </a:lnTo>
              <a:lnTo>
                <a:pt x="0" y="67998"/>
              </a:lnTo>
              <a:lnTo>
                <a:pt x="0" y="1263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81952" y="1410415"/>
          <a:ext cx="1503441" cy="153401"/>
        </a:xfrm>
        <a:custGeom>
          <a:avLst/>
          <a:gdLst/>
          <a:ahLst/>
          <a:cxnLst/>
          <a:rect l="0" t="0" r="0" b="0"/>
          <a:pathLst>
            <a:path>
              <a:moveTo>
                <a:pt x="1503441" y="0"/>
              </a:moveTo>
              <a:lnTo>
                <a:pt x="1503441" y="95018"/>
              </a:lnTo>
              <a:lnTo>
                <a:pt x="0" y="95018"/>
              </a:lnTo>
              <a:lnTo>
                <a:pt x="0" y="1534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6268" y="1010230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6291" y="1076752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8012" y="1088473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22031" y="1563816"/>
          <a:ext cx="111984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92054" y="1630339"/>
          <a:ext cx="1119843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1003775" y="1642060"/>
        <a:ext cx="109640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53976" y="2752097"/>
        <a:ext cx="606770" cy="376743"/>
      </dsp:txXfrm>
    </dsp:sp>
    <dsp:sp modelId="{A003857B-6F1B-4D9B-9031-9B7C96A4F205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2B8F9-41E4-4EF9-960B-1EB504CF0D89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009366" y="2168625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1624236" y="2752097"/>
        <a:ext cx="606770" cy="376743"/>
      </dsp:txXfrm>
    </dsp:sp>
    <dsp:sp modelId="{A95AA1A4-C550-4EC4-B1C4-6A6F288212F6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4534E-A0BF-4112-AADF-F9D10A3AF6A2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05BA8EE9-EA9C-49AB-BB30-662C4B3305F1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996D0-A3C8-4C84-A5C4-5501C564FF81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708935CA-F2CE-46B9-8BEA-1253BE037120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C9476-DBC0-43CB-9ABA-C6029C57A8A3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E4FA5-FA99-40D0-A7FF-63ACDA14AD33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36799-3866-4EA9-B3CC-D1E3284B5B2D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2984634" y="1323623"/>
          <a:ext cx="1568873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68873" y="124904"/>
              </a:lnTo>
              <a:lnTo>
                <a:pt x="1568873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19DF7-1A5A-44B8-99D4-D5560C2E0E32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8E999-EC6F-4F86-86C7-5E8EAF4BBB23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12166" cy="183286"/>
        </a:xfrm>
        <a:custGeom>
          <a:avLst/>
          <a:gdLst/>
          <a:ahLst/>
          <a:cxnLst/>
          <a:rect l="0" t="0" r="0" b="0"/>
          <a:pathLst>
            <a:path>
              <a:moveTo>
                <a:pt x="1512166" y="0"/>
              </a:moveTo>
              <a:lnTo>
                <a:pt x="1512166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795508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865532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877253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03061" y="1506910"/>
          <a:ext cx="1138813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973085" y="1573432"/>
          <a:ext cx="1138813" cy="400185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984806" y="1585153"/>
        <a:ext cx="1115371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853976" y="2752097"/>
        <a:ext cx="606770" cy="376743"/>
      </dsp:txXfrm>
    </dsp:sp>
    <dsp:sp modelId="{94FFEAC3-2B28-432C-8F53-1F3815D85769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58D55-718E-4C01-937A-5EDDA8AE8334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009366" y="2168625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1624236" y="2752097"/>
        <a:ext cx="606770" cy="376743"/>
      </dsp:txXfrm>
    </dsp:sp>
    <dsp:sp modelId="{86EE270E-47D3-40D6-8A29-33DF78BE8476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B6BCA-5F1F-491D-BB4D-40C816684F26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6F388A13-B374-4CAB-9DDF-12EC608F94B1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BFDCF4-6738-45CA-B8F4-3D029AE361C2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C4875B14-54C6-41A9-90B4-71BFEF9184E2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2E3808-E11D-4147-A62A-45B2C1DEDBB6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33006-BA73-4EDB-BCF4-1E009609B7C7}">
      <dsp:nvSpPr>
        <dsp:cNvPr id="0" name=""/>
        <dsp:cNvSpPr/>
      </dsp:nvSpPr>
      <dsp:spPr>
        <a:xfrm>
          <a:off x="532376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56069-EBC0-4363-BF8C-37E2124D27F8}">
      <dsp:nvSpPr>
        <dsp:cNvPr id="0" name=""/>
        <dsp:cNvSpPr/>
      </dsp:nvSpPr>
      <dsp:spPr>
        <a:xfrm>
          <a:off x="493863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05AA5-2DAC-40C8-B606-F383BEF06B87}">
      <dsp:nvSpPr>
        <dsp:cNvPr id="0" name=""/>
        <dsp:cNvSpPr/>
      </dsp:nvSpPr>
      <dsp:spPr>
        <a:xfrm>
          <a:off x="45535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0B5D2A-3D81-4C8D-B88D-FB26751FCCB8}">
      <dsp:nvSpPr>
        <dsp:cNvPr id="0" name=""/>
        <dsp:cNvSpPr/>
      </dsp:nvSpPr>
      <dsp:spPr>
        <a:xfrm>
          <a:off x="378324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3F18C-0131-42A5-AE4C-4A53BAC9804D}">
      <dsp:nvSpPr>
        <dsp:cNvPr id="0" name=""/>
        <dsp:cNvSpPr/>
      </dsp:nvSpPr>
      <dsp:spPr>
        <a:xfrm>
          <a:off x="339811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2B0AF-E2D0-4362-AB7B-48E8E12A472E}">
      <dsp:nvSpPr>
        <dsp:cNvPr id="0" name=""/>
        <dsp:cNvSpPr/>
      </dsp:nvSpPr>
      <dsp:spPr>
        <a:xfrm>
          <a:off x="378324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777E4-83C7-4654-BE18-55F1D8CE12FB}">
      <dsp:nvSpPr>
        <dsp:cNvPr id="0" name=""/>
        <dsp:cNvSpPr/>
      </dsp:nvSpPr>
      <dsp:spPr>
        <a:xfrm>
          <a:off x="3020638" y="1323623"/>
          <a:ext cx="153286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1532869" y="124904"/>
              </a:lnTo>
              <a:lnTo>
                <a:pt x="1532869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73EDC-F4DC-479D-9DCE-D1269BFAEEBA}">
      <dsp:nvSpPr>
        <dsp:cNvPr id="0" name=""/>
        <dsp:cNvSpPr/>
      </dsp:nvSpPr>
      <dsp:spPr>
        <a:xfrm>
          <a:off x="224272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8353B-8932-4648-A54D-F317D1BE85EA}">
      <dsp:nvSpPr>
        <dsp:cNvPr id="0" name=""/>
        <dsp:cNvSpPr/>
      </dsp:nvSpPr>
      <dsp:spPr>
        <a:xfrm>
          <a:off x="185759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8360B-9A44-4A59-BA75-DDF7D4B1B2B7}">
      <dsp:nvSpPr>
        <dsp:cNvPr id="0" name=""/>
        <dsp:cNvSpPr/>
      </dsp:nvSpPr>
      <dsp:spPr>
        <a:xfrm>
          <a:off x="147246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770259" y="124904"/>
              </a:lnTo>
              <a:lnTo>
                <a:pt x="77025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6895C-88C6-497B-A031-5909FF15ED13}">
      <dsp:nvSpPr>
        <dsp:cNvPr id="0" name=""/>
        <dsp:cNvSpPr/>
      </dsp:nvSpPr>
      <dsp:spPr>
        <a:xfrm>
          <a:off x="70220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4"/>
              </a:lnTo>
              <a:lnTo>
                <a:pt x="385129" y="124904"/>
              </a:lnTo>
              <a:lnTo>
                <a:pt x="385129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D2776C-E897-4E2B-AA21-20701F00263F}">
      <dsp:nvSpPr>
        <dsp:cNvPr id="0" name=""/>
        <dsp:cNvSpPr/>
      </dsp:nvSpPr>
      <dsp:spPr>
        <a:xfrm>
          <a:off x="317078" y="2490567"/>
          <a:ext cx="385129" cy="183286"/>
        </a:xfrm>
        <a:custGeom>
          <a:avLst/>
          <a:gdLst/>
          <a:ahLst/>
          <a:cxnLst/>
          <a:rect l="0" t="0" r="0" b="0"/>
          <a:pathLst>
            <a:path>
              <a:moveTo>
                <a:pt x="385129" y="0"/>
              </a:moveTo>
              <a:lnTo>
                <a:pt x="38512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EEC93-44BE-4EB9-BA0B-0AE73CD1A941}">
      <dsp:nvSpPr>
        <dsp:cNvPr id="0" name=""/>
        <dsp:cNvSpPr/>
      </dsp:nvSpPr>
      <dsp:spPr>
        <a:xfrm>
          <a:off x="702208" y="1907095"/>
          <a:ext cx="770259" cy="183286"/>
        </a:xfrm>
        <a:custGeom>
          <a:avLst/>
          <a:gdLst/>
          <a:ahLst/>
          <a:cxnLst/>
          <a:rect l="0" t="0" r="0" b="0"/>
          <a:pathLst>
            <a:path>
              <a:moveTo>
                <a:pt x="770259" y="0"/>
              </a:moveTo>
              <a:lnTo>
                <a:pt x="770259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60872-4339-421E-A76A-39D5BBB7467B}">
      <dsp:nvSpPr>
        <dsp:cNvPr id="0" name=""/>
        <dsp:cNvSpPr/>
      </dsp:nvSpPr>
      <dsp:spPr>
        <a:xfrm>
          <a:off x="1472468" y="1323623"/>
          <a:ext cx="1548170" cy="183286"/>
        </a:xfrm>
        <a:custGeom>
          <a:avLst/>
          <a:gdLst/>
          <a:ahLst/>
          <a:cxnLst/>
          <a:rect l="0" t="0" r="0" b="0"/>
          <a:pathLst>
            <a:path>
              <a:moveTo>
                <a:pt x="1548170" y="0"/>
              </a:moveTo>
              <a:lnTo>
                <a:pt x="1548170" y="124904"/>
              </a:lnTo>
              <a:lnTo>
                <a:pt x="0" y="124904"/>
              </a:lnTo>
              <a:lnTo>
                <a:pt x="0" y="183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906FC-FD4E-4905-89B7-A9B1861B87DF}">
      <dsp:nvSpPr>
        <dsp:cNvPr id="0" name=""/>
        <dsp:cNvSpPr/>
      </dsp:nvSpPr>
      <dsp:spPr>
        <a:xfrm>
          <a:off x="1831512" y="923438"/>
          <a:ext cx="237825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965C9-B7BF-47A2-9E9A-A3ED188AE0F6}">
      <dsp:nvSpPr>
        <dsp:cNvPr id="0" name=""/>
        <dsp:cNvSpPr/>
      </dsp:nvSpPr>
      <dsp:spPr>
        <a:xfrm>
          <a:off x="1901536" y="989960"/>
          <a:ext cx="237825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[20;5;1;9;6;-4,34;10]</a:t>
          </a:r>
          <a:endParaRPr lang="fr-FR" sz="1200" kern="1200" dirty="0"/>
        </a:p>
      </dsp:txBody>
      <dsp:txXfrm>
        <a:off x="1913257" y="1001681"/>
        <a:ext cx="2354810" cy="376743"/>
      </dsp:txXfrm>
    </dsp:sp>
    <dsp:sp modelId="{953E3338-2E09-4E17-9741-48135F402AD0}">
      <dsp:nvSpPr>
        <dsp:cNvPr id="0" name=""/>
        <dsp:cNvSpPr/>
      </dsp:nvSpPr>
      <dsp:spPr>
        <a:xfrm>
          <a:off x="975069" y="1506910"/>
          <a:ext cx="994797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54865-23C9-4CFC-8528-ED1C88828BD7}">
      <dsp:nvSpPr>
        <dsp:cNvPr id="0" name=""/>
        <dsp:cNvSpPr/>
      </dsp:nvSpPr>
      <dsp:spPr>
        <a:xfrm>
          <a:off x="1045093" y="1573432"/>
          <a:ext cx="994797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[20;5;1;9]</a:t>
          </a:r>
          <a:endParaRPr lang="fr-FR" sz="1200" kern="1200" dirty="0"/>
        </a:p>
      </dsp:txBody>
      <dsp:txXfrm>
        <a:off x="1056814" y="1585153"/>
        <a:ext cx="971355" cy="376743"/>
      </dsp:txXfrm>
    </dsp:sp>
    <dsp:sp modelId="{593F1033-3DE4-481E-BFFF-209CC69ED8B1}">
      <dsp:nvSpPr>
        <dsp:cNvPr id="0" name=""/>
        <dsp:cNvSpPr/>
      </dsp:nvSpPr>
      <dsp:spPr>
        <a:xfrm>
          <a:off x="387101" y="2090382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65ED0-54DD-4976-8DD4-C64A490BF148}">
      <dsp:nvSpPr>
        <dsp:cNvPr id="0" name=""/>
        <dsp:cNvSpPr/>
      </dsp:nvSpPr>
      <dsp:spPr>
        <a:xfrm>
          <a:off x="457125" y="2156904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[5;20]</a:t>
          </a:r>
          <a:endParaRPr lang="fr-FR" sz="1200" kern="1200" dirty="0"/>
        </a:p>
      </dsp:txBody>
      <dsp:txXfrm>
        <a:off x="468846" y="2168625"/>
        <a:ext cx="606770" cy="376743"/>
      </dsp:txXfrm>
    </dsp:sp>
    <dsp:sp modelId="{CF006496-80F5-4893-8B96-9D86371F0E18}">
      <dsp:nvSpPr>
        <dsp:cNvPr id="0" name=""/>
        <dsp:cNvSpPr/>
      </dsp:nvSpPr>
      <dsp:spPr>
        <a:xfrm>
          <a:off x="19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AB148-797E-4CF9-9664-3A9CE27604B8}">
      <dsp:nvSpPr>
        <dsp:cNvPr id="0" name=""/>
        <dsp:cNvSpPr/>
      </dsp:nvSpPr>
      <dsp:spPr>
        <a:xfrm>
          <a:off x="7199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3716" y="2752097"/>
        <a:ext cx="606770" cy="376743"/>
      </dsp:txXfrm>
    </dsp:sp>
    <dsp:sp modelId="{C550AF9B-ACA0-47E6-96DC-DF9A292EEEB2}">
      <dsp:nvSpPr>
        <dsp:cNvPr id="0" name=""/>
        <dsp:cNvSpPr/>
      </dsp:nvSpPr>
      <dsp:spPr>
        <a:xfrm>
          <a:off x="7722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038ED-0744-47FC-8007-1D4C61B45319}">
      <dsp:nvSpPr>
        <dsp:cNvPr id="0" name=""/>
        <dsp:cNvSpPr/>
      </dsp:nvSpPr>
      <dsp:spPr>
        <a:xfrm>
          <a:off x="842255" y="2740376"/>
          <a:ext cx="630212" cy="4001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853976" y="2752097"/>
        <a:ext cx="606770" cy="376743"/>
      </dsp:txXfrm>
    </dsp:sp>
    <dsp:sp modelId="{1AA123EF-FA2C-425D-8813-311BD31F05CA}">
      <dsp:nvSpPr>
        <dsp:cNvPr id="0" name=""/>
        <dsp:cNvSpPr/>
      </dsp:nvSpPr>
      <dsp:spPr>
        <a:xfrm>
          <a:off x="192762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A9A0C5-FF0E-4AD5-9ACA-6D5D63ECB501}">
      <dsp:nvSpPr>
        <dsp:cNvPr id="0" name=""/>
        <dsp:cNvSpPr/>
      </dsp:nvSpPr>
      <dsp:spPr>
        <a:xfrm>
          <a:off x="1997645" y="2156904"/>
          <a:ext cx="630212" cy="4001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[1;9]</a:t>
          </a:r>
          <a:endParaRPr lang="fr-FR" sz="1200" kern="1200" dirty="0"/>
        </a:p>
      </dsp:txBody>
      <dsp:txXfrm>
        <a:off x="2009366" y="2168625"/>
        <a:ext cx="606770" cy="376743"/>
      </dsp:txXfrm>
    </dsp:sp>
    <dsp:sp modelId="{833DF4AF-EB4F-4C0C-A89E-B0434265F55D}">
      <dsp:nvSpPr>
        <dsp:cNvPr id="0" name=""/>
        <dsp:cNvSpPr/>
      </dsp:nvSpPr>
      <dsp:spPr>
        <a:xfrm>
          <a:off x="15424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4B9E2-D805-4802-AB77-2908B9622370}">
      <dsp:nvSpPr>
        <dsp:cNvPr id="0" name=""/>
        <dsp:cNvSpPr/>
      </dsp:nvSpPr>
      <dsp:spPr>
        <a:xfrm>
          <a:off x="16125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1624236" y="2752097"/>
        <a:ext cx="606770" cy="376743"/>
      </dsp:txXfrm>
    </dsp:sp>
    <dsp:sp modelId="{2E6860C5-9269-403F-9368-68A0E72B83B2}">
      <dsp:nvSpPr>
        <dsp:cNvPr id="0" name=""/>
        <dsp:cNvSpPr/>
      </dsp:nvSpPr>
      <dsp:spPr>
        <a:xfrm>
          <a:off x="231275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8CD6A-A261-410D-9882-5FCB7C11FCEE}">
      <dsp:nvSpPr>
        <dsp:cNvPr id="0" name=""/>
        <dsp:cNvSpPr/>
      </dsp:nvSpPr>
      <dsp:spPr>
        <a:xfrm>
          <a:off x="238277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2394496" y="2752097"/>
        <a:ext cx="606770" cy="376743"/>
      </dsp:txXfrm>
    </dsp:sp>
    <dsp:sp modelId="{10C09F43-8751-4A57-B39F-5714BACA2AAF}">
      <dsp:nvSpPr>
        <dsp:cNvPr id="0" name=""/>
        <dsp:cNvSpPr/>
      </dsp:nvSpPr>
      <dsp:spPr>
        <a:xfrm>
          <a:off x="4040808" y="1506910"/>
          <a:ext cx="1025400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0EA06-4B18-4BB3-99D1-CCE1E06708E6}">
      <dsp:nvSpPr>
        <dsp:cNvPr id="0" name=""/>
        <dsp:cNvSpPr/>
      </dsp:nvSpPr>
      <dsp:spPr>
        <a:xfrm>
          <a:off x="4110831" y="1573432"/>
          <a:ext cx="1025400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122552" y="1585153"/>
        <a:ext cx="1001958" cy="376743"/>
      </dsp:txXfrm>
    </dsp:sp>
    <dsp:sp modelId="{D8CCEBAF-98A2-407B-89FF-A301ED9DC80F}">
      <dsp:nvSpPr>
        <dsp:cNvPr id="0" name=""/>
        <dsp:cNvSpPr/>
      </dsp:nvSpPr>
      <dsp:spPr>
        <a:xfrm>
          <a:off x="346814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68C64-48E1-44BC-A63D-F88CDEBDFDAC}">
      <dsp:nvSpPr>
        <dsp:cNvPr id="0" name=""/>
        <dsp:cNvSpPr/>
      </dsp:nvSpPr>
      <dsp:spPr>
        <a:xfrm>
          <a:off x="353816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549886" y="2168625"/>
        <a:ext cx="606770" cy="376743"/>
      </dsp:txXfrm>
    </dsp:sp>
    <dsp:sp modelId="{C926D736-9A86-4F28-915F-0EC5E189E422}">
      <dsp:nvSpPr>
        <dsp:cNvPr id="0" name=""/>
        <dsp:cNvSpPr/>
      </dsp:nvSpPr>
      <dsp:spPr>
        <a:xfrm>
          <a:off x="308301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5C886-75FA-4FFD-82B4-18F3F50C1AEA}">
      <dsp:nvSpPr>
        <dsp:cNvPr id="0" name=""/>
        <dsp:cNvSpPr/>
      </dsp:nvSpPr>
      <dsp:spPr>
        <a:xfrm>
          <a:off x="315303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164756" y="2752097"/>
        <a:ext cx="606770" cy="376743"/>
      </dsp:txXfrm>
    </dsp:sp>
    <dsp:sp modelId="{6D6DFBCB-BB21-4967-ADF8-81B6EF789719}">
      <dsp:nvSpPr>
        <dsp:cNvPr id="0" name=""/>
        <dsp:cNvSpPr/>
      </dsp:nvSpPr>
      <dsp:spPr>
        <a:xfrm>
          <a:off x="385327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B4D34-AF23-4F03-9853-6028E25BD895}">
      <dsp:nvSpPr>
        <dsp:cNvPr id="0" name=""/>
        <dsp:cNvSpPr/>
      </dsp:nvSpPr>
      <dsp:spPr>
        <a:xfrm>
          <a:off x="392329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3935016" y="2752097"/>
        <a:ext cx="606770" cy="376743"/>
      </dsp:txXfrm>
    </dsp:sp>
    <dsp:sp modelId="{0E4A2170-54DA-4859-A0C3-12E663C62249}">
      <dsp:nvSpPr>
        <dsp:cNvPr id="0" name=""/>
        <dsp:cNvSpPr/>
      </dsp:nvSpPr>
      <dsp:spPr>
        <a:xfrm>
          <a:off x="5008661" y="2090382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1EA1E-D07A-49D7-BB08-72579E3AD9B5}">
      <dsp:nvSpPr>
        <dsp:cNvPr id="0" name=""/>
        <dsp:cNvSpPr/>
      </dsp:nvSpPr>
      <dsp:spPr>
        <a:xfrm>
          <a:off x="5078685" y="2156904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090406" y="2168625"/>
        <a:ext cx="606770" cy="376743"/>
      </dsp:txXfrm>
    </dsp:sp>
    <dsp:sp modelId="{2D8AAC62-3B2B-4B1D-9FC8-AB763354FCAD}">
      <dsp:nvSpPr>
        <dsp:cNvPr id="0" name=""/>
        <dsp:cNvSpPr/>
      </dsp:nvSpPr>
      <dsp:spPr>
        <a:xfrm>
          <a:off x="462353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081213-A506-48C2-A272-D1E93C1D8026}">
      <dsp:nvSpPr>
        <dsp:cNvPr id="0" name=""/>
        <dsp:cNvSpPr/>
      </dsp:nvSpPr>
      <dsp:spPr>
        <a:xfrm>
          <a:off x="469355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705276" y="2752097"/>
        <a:ext cx="606770" cy="376743"/>
      </dsp:txXfrm>
    </dsp:sp>
    <dsp:sp modelId="{306649D4-7C53-49C3-8936-936E999BD6F9}">
      <dsp:nvSpPr>
        <dsp:cNvPr id="0" name=""/>
        <dsp:cNvSpPr/>
      </dsp:nvSpPr>
      <dsp:spPr>
        <a:xfrm>
          <a:off x="5393791" y="2673854"/>
          <a:ext cx="630212" cy="400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5B915-2C06-4371-966B-2CB3EE9EC877}">
      <dsp:nvSpPr>
        <dsp:cNvPr id="0" name=""/>
        <dsp:cNvSpPr/>
      </dsp:nvSpPr>
      <dsp:spPr>
        <a:xfrm>
          <a:off x="5463815" y="2740376"/>
          <a:ext cx="630212" cy="400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5475536" y="2752097"/>
        <a:ext cx="606770" cy="376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7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60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33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26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99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74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60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54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96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56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03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8CAB3-4D5A-4116-AB00-1F961344E867}" type="datetimeFigureOut">
              <a:rPr lang="fr-FR" smtClean="0"/>
              <a:t>28/01/2014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1DB94-29E3-4CC6-BD90-D6F4AD3BC3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96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405169642"/>
              </p:ext>
            </p:extLst>
          </p:nvPr>
        </p:nvGraphicFramePr>
        <p:xfrm>
          <a:off x="971600" y="1541016"/>
          <a:ext cx="6648400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051720" y="620688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err="1" smtClean="0"/>
              <a:t>trifusion</a:t>
            </a:r>
            <a:r>
              <a:rPr lang="fr-FR" dirty="0" smtClean="0"/>
              <a:t> sur</a:t>
            </a:r>
            <a:r>
              <a:rPr lang="fr-FR" dirty="0"/>
              <a:t>[</a:t>
            </a:r>
            <a:r>
              <a:rPr lang="fr-FR" dirty="0" smtClean="0"/>
              <a:t>20;5;1;9;6;-4,34;10] fait appel </a:t>
            </a:r>
          </a:p>
          <a:p>
            <a:endParaRPr lang="fr-FR" dirty="0" smtClean="0"/>
          </a:p>
          <a:p>
            <a:pPr lvl="0"/>
            <a:endParaRPr lang="fr-FR" dirty="0" smtClean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807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85602109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352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643268706"/>
              </p:ext>
            </p:extLst>
          </p:nvPr>
        </p:nvGraphicFramePr>
        <p:xfrm>
          <a:off x="1524000" y="12687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1291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78360714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195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4846450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856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6278211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06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5856363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222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22413032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227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376052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93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4639739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420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8116264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99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208713976"/>
              </p:ext>
            </p:extLst>
          </p:nvPr>
        </p:nvGraphicFramePr>
        <p:xfrm>
          <a:off x="1259632" y="2060848"/>
          <a:ext cx="657639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915816" y="94007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 à </a:t>
            </a:r>
            <a:r>
              <a:rPr lang="fr-FR" dirty="0" err="1" smtClean="0"/>
              <a:t>trifusion</a:t>
            </a:r>
            <a:r>
              <a:rPr lang="fr-FR" dirty="0" smtClean="0"/>
              <a:t>  sur  [20;5;1;9]</a:t>
            </a:r>
          </a:p>
          <a:p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793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7548176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1715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71067162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8034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83566882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38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4396088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505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01920844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3300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41836591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20387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823772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66119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7190455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959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5255289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6442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80997840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7551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169336080"/>
              </p:ext>
            </p:extLst>
          </p:nvPr>
        </p:nvGraphicFramePr>
        <p:xfrm>
          <a:off x="1439652" y="1771074"/>
          <a:ext cx="6372708" cy="3633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4067944" y="112474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puis sur[20;5]</a:t>
            </a:r>
          </a:p>
          <a:p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382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1995030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987824" y="1052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sur [20] qui ne fait rien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805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54004405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987824" y="105273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revient sur </a:t>
            </a:r>
            <a:r>
              <a:rPr lang="fr-FR" dirty="0" err="1" smtClean="0"/>
              <a:t>trifusion</a:t>
            </a:r>
            <a:r>
              <a:rPr lang="fr-FR" dirty="0" smtClean="0"/>
              <a:t> qui l’a appelée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56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9466530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275856" y="90872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puis fait </a:t>
            </a:r>
            <a:r>
              <a:rPr lang="fr-FR" dirty="0" err="1" smtClean="0"/>
              <a:t>trifusion</a:t>
            </a:r>
            <a:r>
              <a:rPr lang="fr-FR" dirty="0" smtClean="0"/>
              <a:t> sur [5] qui ne fait rien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141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2799568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843808" y="524579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revient sur </a:t>
            </a:r>
            <a:r>
              <a:rPr lang="fr-FR" dirty="0" err="1" smtClean="0"/>
              <a:t>trifusion</a:t>
            </a:r>
            <a:r>
              <a:rPr lang="fr-FR" dirty="0" smtClean="0"/>
              <a:t> qui l’a appelée puis fusionne [20] et [5] en [5;20]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368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08919247"/>
              </p:ext>
            </p:extLst>
          </p:nvPr>
        </p:nvGraphicFramePr>
        <p:xfrm>
          <a:off x="1524000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203848" y="69269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revient sur </a:t>
            </a:r>
            <a:r>
              <a:rPr lang="fr-FR" dirty="0" err="1" smtClean="0"/>
              <a:t>trifusion</a:t>
            </a:r>
            <a:r>
              <a:rPr lang="fr-FR" dirty="0" smtClean="0"/>
              <a:t> qui l’a appelée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75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59035499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131840" y="879103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qui fait appel alors à </a:t>
            </a:r>
            <a:r>
              <a:rPr lang="fr-FR" dirty="0" err="1" smtClean="0"/>
              <a:t>trifusion</a:t>
            </a:r>
            <a:r>
              <a:rPr lang="fr-FR" dirty="0" smtClean="0"/>
              <a:t> sur [1;9] </a:t>
            </a:r>
          </a:p>
          <a:p>
            <a:r>
              <a:rPr lang="fr-FR" dirty="0" err="1" smtClean="0"/>
              <a:t>etc</a:t>
            </a:r>
            <a:r>
              <a:rPr lang="fr-FR" dirty="0" smtClean="0"/>
              <a:t> .. etc..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4169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524</Words>
  <Application>Microsoft Office PowerPoint</Application>
  <PresentationFormat>Affichage à l'écran (4:3)</PresentationFormat>
  <Paragraphs>132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apatura</dc:creator>
  <cp:lastModifiedBy>apatura</cp:lastModifiedBy>
  <cp:revision>13</cp:revision>
  <dcterms:created xsi:type="dcterms:W3CDTF">2014-01-28T14:34:22Z</dcterms:created>
  <dcterms:modified xsi:type="dcterms:W3CDTF">2014-01-28T18:53:34Z</dcterms:modified>
</cp:coreProperties>
</file>